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6858000" cx="12192000"/>
  <p:notesSz cx="6858000" cy="9144000"/>
  <p:embeddedFontLst>
    <p:embeddedFont>
      <p:font typeface="Play"/>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8" roundtripDataSignature="AMtx7mgRqP5Dqku2dDFfnCdECuuLkyd60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FC0B2E-A3C3-4155-9DBA-857E908D9361}">
  <a:tblStyle styleId="{47FC0B2E-A3C3-4155-9DBA-857E908D936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lay-regular.fntdata"/><Relationship Id="rId25" Type="http://schemas.openxmlformats.org/officeDocument/2006/relationships/slide" Target="slides/slide19.xml"/><Relationship Id="rId28" Type="http://customschemas.google.com/relationships/presentationmetadata" Target="metadata"/><Relationship Id="rId27" Type="http://schemas.openxmlformats.org/officeDocument/2006/relationships/font" Target="fonts/Pl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24.png>
</file>

<file path=ppt/media/image25.jp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5.png>
</file>

<file path=ppt/media/image36.png>
</file>

<file path=ppt/media/image37.png>
</file>

<file path=ppt/media/image38.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419"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p>
        </p:txBody>
      </p:sp>
      <p:sp>
        <p:nvSpPr>
          <p:cNvPr id="151" name="Google Shape;15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0" name="Google Shape;32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9b8f94f217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39b8f94f217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g39b8f94f217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419"/>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4" name="Google Shape;37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9" name="Google Shape;40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p>
        </p:txBody>
      </p:sp>
      <p:sp>
        <p:nvSpPr>
          <p:cNvPr id="199" name="Google Shape;19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0"/>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p:txBody>
      </p:sp>
      <p:sp>
        <p:nvSpPr>
          <p:cNvPr id="18" name="Google Shape;18;p2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72" name="Shape 72"/>
        <p:cNvGrpSpPr/>
        <p:nvPr/>
      </p:nvGrpSpPr>
      <p:grpSpPr>
        <a:xfrm>
          <a:off x="0" y="0"/>
          <a:ext cx="0" cy="0"/>
          <a:chOff x="0" y="0"/>
          <a:chExt cx="0" cy="0"/>
        </a:xfrm>
      </p:grpSpPr>
      <p:sp>
        <p:nvSpPr>
          <p:cNvPr id="73" name="Google Shape;73;p31"/>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1"/>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5" name="Google Shape;75;p31"/>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6" name="Google Shape;76;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79" name="Shape 79"/>
        <p:cNvGrpSpPr/>
        <p:nvPr/>
      </p:nvGrpSpPr>
      <p:grpSpPr>
        <a:xfrm>
          <a:off x="0" y="0"/>
          <a:ext cx="0" cy="0"/>
          <a:chOff x="0" y="0"/>
          <a:chExt cx="0" cy="0"/>
        </a:xfrm>
      </p:grpSpPr>
      <p:sp>
        <p:nvSpPr>
          <p:cNvPr id="80" name="Google Shape;80;p32"/>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2"/>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2" name="Google Shape;82;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85" name="Shape 85"/>
        <p:cNvGrpSpPr/>
        <p:nvPr/>
      </p:nvGrpSpPr>
      <p:grpSpPr>
        <a:xfrm>
          <a:off x="0" y="0"/>
          <a:ext cx="0" cy="0"/>
          <a:chOff x="0" y="0"/>
          <a:chExt cx="0" cy="0"/>
        </a:xfrm>
      </p:grpSpPr>
      <p:sp>
        <p:nvSpPr>
          <p:cNvPr id="86" name="Google Shape;86;p33"/>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33"/>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8" name="Google Shape;88;p33"/>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9" name="Google Shape;89;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
        <p:nvSpPr>
          <p:cNvPr id="92" name="Google Shape;92;p33"/>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Rockwell"/>
              <a:buNone/>
            </a:pPr>
            <a:r>
              <a:rPr b="0" lang="es-419" sz="8000" cap="none">
                <a:solidFill>
                  <a:schemeClr val="lt1"/>
                </a:solidFill>
                <a:latin typeface="Rockwell"/>
                <a:ea typeface="Rockwell"/>
                <a:cs typeface="Rockwell"/>
                <a:sym typeface="Rockwell"/>
              </a:rPr>
              <a:t>“</a:t>
            </a:r>
            <a:endParaRPr/>
          </a:p>
        </p:txBody>
      </p:sp>
      <p:sp>
        <p:nvSpPr>
          <p:cNvPr id="93" name="Google Shape;93;p33"/>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Rockwell"/>
              <a:buNone/>
            </a:pPr>
            <a:r>
              <a:rPr b="0" lang="es-419" sz="800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94" name="Shape 94"/>
        <p:cNvGrpSpPr/>
        <p:nvPr/>
      </p:nvGrpSpPr>
      <p:grpSpPr>
        <a:xfrm>
          <a:off x="0" y="0"/>
          <a:ext cx="0" cy="0"/>
          <a:chOff x="0" y="0"/>
          <a:chExt cx="0" cy="0"/>
        </a:xfrm>
      </p:grpSpPr>
      <p:sp>
        <p:nvSpPr>
          <p:cNvPr id="95" name="Google Shape;95;p34"/>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34"/>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97" name="Google Shape;97;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100" name="Shape 100"/>
        <p:cNvGrpSpPr/>
        <p:nvPr/>
      </p:nvGrpSpPr>
      <p:grpSpPr>
        <a:xfrm>
          <a:off x="0" y="0"/>
          <a:ext cx="0" cy="0"/>
          <a:chOff x="0" y="0"/>
          <a:chExt cx="0" cy="0"/>
        </a:xfrm>
      </p:grpSpPr>
      <p:sp>
        <p:nvSpPr>
          <p:cNvPr id="101" name="Google Shape;101;p35"/>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35"/>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3" name="Google Shape;103;p35"/>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4" name="Google Shape;104;p35"/>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5" name="Google Shape;105;p35"/>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6" name="Google Shape;106;p35"/>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7" name="Google Shape;107;p35"/>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8" name="Google Shape;108;p3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111" name="Shape 111"/>
        <p:cNvGrpSpPr/>
        <p:nvPr/>
      </p:nvGrpSpPr>
      <p:grpSpPr>
        <a:xfrm>
          <a:off x="0" y="0"/>
          <a:ext cx="0" cy="0"/>
          <a:chOff x="0" y="0"/>
          <a:chExt cx="0" cy="0"/>
        </a:xfrm>
      </p:grpSpPr>
      <p:sp>
        <p:nvSpPr>
          <p:cNvPr id="112" name="Google Shape;112;p36"/>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36"/>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4" name="Google Shape;114;p36"/>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5" name="Google Shape;115;p36"/>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6" name="Google Shape;116;p36"/>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7" name="Google Shape;117;p36"/>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8" name="Google Shape;118;p36"/>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9" name="Google Shape;119;p36"/>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20" name="Google Shape;120;p36"/>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1" name="Google Shape;121;p36"/>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22" name="Google Shape;122;p3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3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3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25" name="Shape 125"/>
        <p:cNvGrpSpPr/>
        <p:nvPr/>
      </p:nvGrpSpPr>
      <p:grpSpPr>
        <a:xfrm>
          <a:off x="0" y="0"/>
          <a:ext cx="0" cy="0"/>
          <a:chOff x="0" y="0"/>
          <a:chExt cx="0" cy="0"/>
        </a:xfrm>
      </p:grpSpPr>
      <p:sp>
        <p:nvSpPr>
          <p:cNvPr id="126" name="Google Shape;126;p3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37"/>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28" name="Google Shape;128;p3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3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3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31" name="Shape 131"/>
        <p:cNvGrpSpPr/>
        <p:nvPr/>
      </p:nvGrpSpPr>
      <p:grpSpPr>
        <a:xfrm>
          <a:off x="0" y="0"/>
          <a:ext cx="0" cy="0"/>
          <a:chOff x="0" y="0"/>
          <a:chExt cx="0" cy="0"/>
        </a:xfrm>
      </p:grpSpPr>
      <p:sp>
        <p:nvSpPr>
          <p:cNvPr id="132" name="Google Shape;132;p38"/>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38"/>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34" name="Google Shape;134;p3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43" name="Shape 143"/>
        <p:cNvGrpSpPr/>
        <p:nvPr/>
      </p:nvGrpSpPr>
      <p:grpSpPr>
        <a:xfrm>
          <a:off x="0" y="0"/>
          <a:ext cx="0" cy="0"/>
          <a:chOff x="0" y="0"/>
          <a:chExt cx="0" cy="0"/>
        </a:xfrm>
      </p:grpSpPr>
      <p:sp>
        <p:nvSpPr>
          <p:cNvPr id="144" name="Google Shape;144;p2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23"/>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146" name="Google Shape;146;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1" name="Shape 21"/>
        <p:cNvGrpSpPr/>
        <p:nvPr/>
      </p:nvGrpSpPr>
      <p:grpSpPr>
        <a:xfrm>
          <a:off x="0" y="0"/>
          <a:ext cx="0" cy="0"/>
          <a:chOff x="0" y="0"/>
          <a:chExt cx="0" cy="0"/>
        </a:xfrm>
      </p:grpSpPr>
      <p:sp>
        <p:nvSpPr>
          <p:cNvPr id="22" name="Google Shape;22;p21"/>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1"/>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24" name="Google Shape;24;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7" name="Shape 27"/>
        <p:cNvGrpSpPr/>
        <p:nvPr/>
      </p:nvGrpSpPr>
      <p:grpSpPr>
        <a:xfrm>
          <a:off x="0" y="0"/>
          <a:ext cx="0" cy="0"/>
          <a:chOff x="0" y="0"/>
          <a:chExt cx="0" cy="0"/>
        </a:xfrm>
      </p:grpSpPr>
      <p:sp>
        <p:nvSpPr>
          <p:cNvPr id="28" name="Google Shape;28;p24"/>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4"/>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2400"/>
              <a:buNone/>
              <a:defRPr sz="2400">
                <a:solidFill>
                  <a:schemeClr val="lt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120000"/>
              </a:lnSpc>
              <a:spcBef>
                <a:spcPts val="500"/>
              </a:spcBef>
              <a:spcAft>
                <a:spcPts val="0"/>
              </a:spcAft>
              <a:buClr>
                <a:schemeClr val="lt1"/>
              </a:buClr>
              <a:buSzPts val="1600"/>
              <a:buNone/>
              <a:defRPr sz="1600">
                <a:solidFill>
                  <a:schemeClr val="lt1"/>
                </a:solidFill>
              </a:defRPr>
            </a:lvl6pPr>
            <a:lvl7pPr indent="-228600" lvl="6" marL="3200400" algn="l">
              <a:lnSpc>
                <a:spcPct val="120000"/>
              </a:lnSpc>
              <a:spcBef>
                <a:spcPts val="500"/>
              </a:spcBef>
              <a:spcAft>
                <a:spcPts val="0"/>
              </a:spcAft>
              <a:buClr>
                <a:schemeClr val="lt1"/>
              </a:buClr>
              <a:buSzPts val="1600"/>
              <a:buNone/>
              <a:defRPr sz="1600">
                <a:solidFill>
                  <a:schemeClr val="lt1"/>
                </a:solidFill>
              </a:defRPr>
            </a:lvl7pPr>
            <a:lvl8pPr indent="-228600" lvl="7" marL="3657600" algn="l">
              <a:lnSpc>
                <a:spcPct val="120000"/>
              </a:lnSpc>
              <a:spcBef>
                <a:spcPts val="500"/>
              </a:spcBef>
              <a:spcAft>
                <a:spcPts val="0"/>
              </a:spcAft>
              <a:buClr>
                <a:schemeClr val="lt1"/>
              </a:buClr>
              <a:buSzPts val="1600"/>
              <a:buNone/>
              <a:defRPr sz="1600">
                <a:solidFill>
                  <a:schemeClr val="lt1"/>
                </a:solidFill>
              </a:defRPr>
            </a:lvl8pPr>
            <a:lvl9pPr indent="-228600" lvl="8" marL="4114800" algn="l">
              <a:lnSpc>
                <a:spcPct val="120000"/>
              </a:lnSpc>
              <a:spcBef>
                <a:spcPts val="500"/>
              </a:spcBef>
              <a:spcAft>
                <a:spcPts val="0"/>
              </a:spcAft>
              <a:buClr>
                <a:schemeClr val="lt1"/>
              </a:buClr>
              <a:buSzPts val="1600"/>
              <a:buNone/>
              <a:defRPr sz="1600">
                <a:solidFill>
                  <a:schemeClr val="lt1"/>
                </a:solidFill>
              </a:defRPr>
            </a:lvl9pPr>
          </a:lstStyle>
          <a:p/>
        </p:txBody>
      </p:sp>
      <p:sp>
        <p:nvSpPr>
          <p:cNvPr id="30" name="Google Shape;30;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3" name="Shape 33"/>
        <p:cNvGrpSpPr/>
        <p:nvPr/>
      </p:nvGrpSpPr>
      <p:grpSpPr>
        <a:xfrm>
          <a:off x="0" y="0"/>
          <a:ext cx="0" cy="0"/>
          <a:chOff x="0" y="0"/>
          <a:chExt cx="0" cy="0"/>
        </a:xfrm>
      </p:grpSpPr>
      <p:sp>
        <p:nvSpPr>
          <p:cNvPr id="34" name="Google Shape;34;p25"/>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5"/>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6" name="Google Shape;36;p25"/>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7" name="Google Shape;37;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0" name="Shape 40"/>
        <p:cNvGrpSpPr/>
        <p:nvPr/>
      </p:nvGrpSpPr>
      <p:grpSpPr>
        <a:xfrm>
          <a:off x="0" y="0"/>
          <a:ext cx="0" cy="0"/>
          <a:chOff x="0" y="0"/>
          <a:chExt cx="0" cy="0"/>
        </a:xfrm>
      </p:grpSpPr>
      <p:sp>
        <p:nvSpPr>
          <p:cNvPr id="41" name="Google Shape;41;p26"/>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6"/>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43" name="Google Shape;43;p26"/>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4" name="Google Shape;44;p26"/>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45" name="Google Shape;45;p26"/>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6" name="Google Shape;46;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9" name="Shape 49"/>
        <p:cNvGrpSpPr/>
        <p:nvPr/>
      </p:nvGrpSpPr>
      <p:grpSpPr>
        <a:xfrm>
          <a:off x="0" y="0"/>
          <a:ext cx="0" cy="0"/>
          <a:chOff x="0" y="0"/>
          <a:chExt cx="0" cy="0"/>
        </a:xfrm>
      </p:grpSpPr>
      <p:sp>
        <p:nvSpPr>
          <p:cNvPr id="50" name="Google Shape;50;p2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4" name="Shape 54"/>
        <p:cNvGrpSpPr/>
        <p:nvPr/>
      </p:nvGrpSpPr>
      <p:grpSpPr>
        <a:xfrm>
          <a:off x="0" y="0"/>
          <a:ext cx="0" cy="0"/>
          <a:chOff x="0" y="0"/>
          <a:chExt cx="0" cy="0"/>
        </a:xfrm>
      </p:grpSpPr>
      <p:sp>
        <p:nvSpPr>
          <p:cNvPr id="55" name="Google Shape;55;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8" name="Shape 58"/>
        <p:cNvGrpSpPr/>
        <p:nvPr/>
      </p:nvGrpSpPr>
      <p:grpSpPr>
        <a:xfrm>
          <a:off x="0" y="0"/>
          <a:ext cx="0" cy="0"/>
          <a:chOff x="0" y="0"/>
          <a:chExt cx="0" cy="0"/>
        </a:xfrm>
      </p:grpSpPr>
      <p:sp>
        <p:nvSpPr>
          <p:cNvPr id="59" name="Google Shape;59;p29"/>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9"/>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61" name="Google Shape;61;p29"/>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2" name="Google Shape;62;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5" name="Shape 65"/>
        <p:cNvGrpSpPr/>
        <p:nvPr/>
      </p:nvGrpSpPr>
      <p:grpSpPr>
        <a:xfrm>
          <a:off x="0" y="0"/>
          <a:ext cx="0" cy="0"/>
          <a:chOff x="0" y="0"/>
          <a:chExt cx="0" cy="0"/>
        </a:xfrm>
      </p:grpSpPr>
      <p:sp>
        <p:nvSpPr>
          <p:cNvPr id="66" name="Google Shape;66;p30"/>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0"/>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68" name="Google Shape;68;p30"/>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9" name="Google Shape;69;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transition spd="slow">
    <p:wipe dir="l"/>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3.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3400"/>
              <a:buFont typeface="Bookman Old Style"/>
              <a:buNone/>
              <a:defRPr b="1" i="0" sz="340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9"/>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9pPr>
          </a:lstStyle>
          <a:p/>
        </p:txBody>
      </p:sp>
      <p:sp>
        <p:nvSpPr>
          <p:cNvPr id="12" name="Google Shape;12;p1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3" name="Google Shape;13;p1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4" name="Google Shape;14;p1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Rockwell"/>
                <a:ea typeface="Rockwell"/>
                <a:cs typeface="Rockwell"/>
                <a:sym typeface="Rockwell"/>
              </a:defRPr>
            </a:lvl1pPr>
            <a:lvl2pPr indent="0" lvl="1" marL="0" marR="0" rtl="0" algn="r">
              <a:spcBef>
                <a:spcPts val="0"/>
              </a:spcBef>
              <a:buNone/>
              <a:defRPr b="0" i="0" sz="1000" u="none" cap="none" strike="noStrike">
                <a:solidFill>
                  <a:schemeClr val="lt1"/>
                </a:solidFill>
                <a:latin typeface="Rockwell"/>
                <a:ea typeface="Rockwell"/>
                <a:cs typeface="Rockwell"/>
                <a:sym typeface="Rockwell"/>
              </a:defRPr>
            </a:lvl2pPr>
            <a:lvl3pPr indent="0" lvl="2" marL="0" marR="0" rtl="0" algn="r">
              <a:spcBef>
                <a:spcPts val="0"/>
              </a:spcBef>
              <a:buNone/>
              <a:defRPr b="0" i="0" sz="1000" u="none" cap="none" strike="noStrike">
                <a:solidFill>
                  <a:schemeClr val="lt1"/>
                </a:solidFill>
                <a:latin typeface="Rockwell"/>
                <a:ea typeface="Rockwell"/>
                <a:cs typeface="Rockwell"/>
                <a:sym typeface="Rockwell"/>
              </a:defRPr>
            </a:lvl3pPr>
            <a:lvl4pPr indent="0" lvl="3" marL="0" marR="0" rtl="0" algn="r">
              <a:spcBef>
                <a:spcPts val="0"/>
              </a:spcBef>
              <a:buNone/>
              <a:defRPr b="0" i="0" sz="1000" u="none" cap="none" strike="noStrike">
                <a:solidFill>
                  <a:schemeClr val="lt1"/>
                </a:solidFill>
                <a:latin typeface="Rockwell"/>
                <a:ea typeface="Rockwell"/>
                <a:cs typeface="Rockwell"/>
                <a:sym typeface="Rockwell"/>
              </a:defRPr>
            </a:lvl4pPr>
            <a:lvl5pPr indent="0" lvl="4" marL="0" marR="0" rtl="0" algn="r">
              <a:spcBef>
                <a:spcPts val="0"/>
              </a:spcBef>
              <a:buNone/>
              <a:defRPr b="0" i="0" sz="1000" u="none" cap="none" strike="noStrike">
                <a:solidFill>
                  <a:schemeClr val="lt1"/>
                </a:solidFill>
                <a:latin typeface="Rockwell"/>
                <a:ea typeface="Rockwell"/>
                <a:cs typeface="Rockwell"/>
                <a:sym typeface="Rockwell"/>
              </a:defRPr>
            </a:lvl5pPr>
            <a:lvl6pPr indent="0" lvl="5" marL="0" marR="0" rtl="0" algn="r">
              <a:spcBef>
                <a:spcPts val="0"/>
              </a:spcBef>
              <a:buNone/>
              <a:defRPr b="0" i="0" sz="1000" u="none" cap="none" strike="noStrike">
                <a:solidFill>
                  <a:schemeClr val="lt1"/>
                </a:solidFill>
                <a:latin typeface="Rockwell"/>
                <a:ea typeface="Rockwell"/>
                <a:cs typeface="Rockwell"/>
                <a:sym typeface="Rockwell"/>
              </a:defRPr>
            </a:lvl6pPr>
            <a:lvl7pPr indent="0" lvl="6" marL="0" marR="0" rtl="0" algn="r">
              <a:spcBef>
                <a:spcPts val="0"/>
              </a:spcBef>
              <a:buNone/>
              <a:defRPr b="0" i="0" sz="1000" u="none" cap="none" strike="noStrike">
                <a:solidFill>
                  <a:schemeClr val="lt1"/>
                </a:solidFill>
                <a:latin typeface="Rockwell"/>
                <a:ea typeface="Rockwell"/>
                <a:cs typeface="Rockwell"/>
                <a:sym typeface="Rockwell"/>
              </a:defRPr>
            </a:lvl7pPr>
            <a:lvl8pPr indent="0" lvl="7" marL="0" marR="0" rtl="0" algn="r">
              <a:spcBef>
                <a:spcPts val="0"/>
              </a:spcBef>
              <a:buNone/>
              <a:defRPr b="0" i="0" sz="1000" u="none" cap="none" strike="noStrike">
                <a:solidFill>
                  <a:schemeClr val="lt1"/>
                </a:solidFill>
                <a:latin typeface="Rockwell"/>
                <a:ea typeface="Rockwell"/>
                <a:cs typeface="Rockwell"/>
                <a:sym typeface="Rockwell"/>
              </a:defRPr>
            </a:lvl8pPr>
            <a:lvl9pPr indent="0" lvl="8" marL="0" marR="0" rtl="0" algn="r">
              <a:spcBef>
                <a:spcPts val="0"/>
              </a:spcBef>
              <a:buNone/>
              <a:defRPr b="0" i="0" sz="10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spd="slow">
    <p:wipe dir="l"/>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37" name="Shape 137"/>
        <p:cNvGrpSpPr/>
        <p:nvPr/>
      </p:nvGrpSpPr>
      <p:grpSpPr>
        <a:xfrm>
          <a:off x="0" y="0"/>
          <a:ext cx="0" cy="0"/>
          <a:chOff x="0" y="0"/>
          <a:chExt cx="0" cy="0"/>
        </a:xfrm>
      </p:grpSpPr>
      <p:sp>
        <p:nvSpPr>
          <p:cNvPr id="138" name="Google Shape;138;p22"/>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3400"/>
              <a:buFont typeface="Bookman Old Style"/>
              <a:buNone/>
              <a:defRPr b="1" i="0" sz="3400" u="none" cap="none" strike="noStrike">
                <a:solidFill>
                  <a:schemeClr val="dk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9" name="Google Shape;139;p22"/>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9pPr>
          </a:lstStyle>
          <a:p/>
        </p:txBody>
      </p:sp>
      <p:sp>
        <p:nvSpPr>
          <p:cNvPr id="140" name="Google Shape;140;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41" name="Google Shape;141;p2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42" name="Google Shape;142;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888888"/>
                </a:solidFill>
                <a:latin typeface="Rockwell"/>
                <a:ea typeface="Rockwell"/>
                <a:cs typeface="Rockwell"/>
                <a:sym typeface="Rockwell"/>
              </a:defRPr>
            </a:lvl1pPr>
            <a:lvl2pPr indent="0" lvl="1" marL="0" marR="0" rtl="0" algn="r">
              <a:spcBef>
                <a:spcPts val="0"/>
              </a:spcBef>
              <a:buNone/>
              <a:defRPr b="0" i="0" sz="1000" u="none" cap="none" strike="noStrike">
                <a:solidFill>
                  <a:srgbClr val="888888"/>
                </a:solidFill>
                <a:latin typeface="Rockwell"/>
                <a:ea typeface="Rockwell"/>
                <a:cs typeface="Rockwell"/>
                <a:sym typeface="Rockwell"/>
              </a:defRPr>
            </a:lvl2pPr>
            <a:lvl3pPr indent="0" lvl="2" marL="0" marR="0" rtl="0" algn="r">
              <a:spcBef>
                <a:spcPts val="0"/>
              </a:spcBef>
              <a:buNone/>
              <a:defRPr b="0" i="0" sz="1000" u="none" cap="none" strike="noStrike">
                <a:solidFill>
                  <a:srgbClr val="888888"/>
                </a:solidFill>
                <a:latin typeface="Rockwell"/>
                <a:ea typeface="Rockwell"/>
                <a:cs typeface="Rockwell"/>
                <a:sym typeface="Rockwell"/>
              </a:defRPr>
            </a:lvl3pPr>
            <a:lvl4pPr indent="0" lvl="3" marL="0" marR="0" rtl="0" algn="r">
              <a:spcBef>
                <a:spcPts val="0"/>
              </a:spcBef>
              <a:buNone/>
              <a:defRPr b="0" i="0" sz="1000" u="none" cap="none" strike="noStrike">
                <a:solidFill>
                  <a:srgbClr val="888888"/>
                </a:solidFill>
                <a:latin typeface="Rockwell"/>
                <a:ea typeface="Rockwell"/>
                <a:cs typeface="Rockwell"/>
                <a:sym typeface="Rockwell"/>
              </a:defRPr>
            </a:lvl4pPr>
            <a:lvl5pPr indent="0" lvl="4" marL="0" marR="0" rtl="0" algn="r">
              <a:spcBef>
                <a:spcPts val="0"/>
              </a:spcBef>
              <a:buNone/>
              <a:defRPr b="0" i="0" sz="1000" u="none" cap="none" strike="noStrike">
                <a:solidFill>
                  <a:srgbClr val="888888"/>
                </a:solidFill>
                <a:latin typeface="Rockwell"/>
                <a:ea typeface="Rockwell"/>
                <a:cs typeface="Rockwell"/>
                <a:sym typeface="Rockwell"/>
              </a:defRPr>
            </a:lvl5pPr>
            <a:lvl6pPr indent="0" lvl="5" marL="0" marR="0" rtl="0" algn="r">
              <a:spcBef>
                <a:spcPts val="0"/>
              </a:spcBef>
              <a:buNone/>
              <a:defRPr b="0" i="0" sz="1000" u="none" cap="none" strike="noStrike">
                <a:solidFill>
                  <a:srgbClr val="888888"/>
                </a:solidFill>
                <a:latin typeface="Rockwell"/>
                <a:ea typeface="Rockwell"/>
                <a:cs typeface="Rockwell"/>
                <a:sym typeface="Rockwell"/>
              </a:defRPr>
            </a:lvl6pPr>
            <a:lvl7pPr indent="0" lvl="6" marL="0" marR="0" rtl="0" algn="r">
              <a:spcBef>
                <a:spcPts val="0"/>
              </a:spcBef>
              <a:buNone/>
              <a:defRPr b="0" i="0" sz="1000" u="none" cap="none" strike="noStrike">
                <a:solidFill>
                  <a:srgbClr val="888888"/>
                </a:solidFill>
                <a:latin typeface="Rockwell"/>
                <a:ea typeface="Rockwell"/>
                <a:cs typeface="Rockwell"/>
                <a:sym typeface="Rockwell"/>
              </a:defRPr>
            </a:lvl7pPr>
            <a:lvl8pPr indent="0" lvl="7" marL="0" marR="0" rtl="0" algn="r">
              <a:spcBef>
                <a:spcPts val="0"/>
              </a:spcBef>
              <a:buNone/>
              <a:defRPr b="0" i="0" sz="1000" u="none" cap="none" strike="noStrike">
                <a:solidFill>
                  <a:srgbClr val="888888"/>
                </a:solidFill>
                <a:latin typeface="Rockwell"/>
                <a:ea typeface="Rockwell"/>
                <a:cs typeface="Rockwell"/>
                <a:sym typeface="Rockwell"/>
              </a:defRPr>
            </a:lvl8pPr>
            <a:lvl9pPr indent="0" lvl="8" marL="0" marR="0" rtl="0" algn="r">
              <a:spcBef>
                <a:spcPts val="0"/>
              </a:spcBef>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67" r:id="rId2"/>
  </p:sldLayoutIdLst>
  <p:transition spd="slow">
    <p:wipe dir="l"/>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jpg"/><Relationship Id="rId5" Type="http://schemas.openxmlformats.org/officeDocument/2006/relationships/image" Target="../media/image2.png"/><Relationship Id="rId6"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5.jpg"/><Relationship Id="rId5" Type="http://schemas.openxmlformats.org/officeDocument/2006/relationships/image" Target="../media/image28.png"/><Relationship Id="rId6" Type="http://schemas.openxmlformats.org/officeDocument/2006/relationships/image" Target="../media/image2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3.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8.png"/><Relationship Id="rId4" Type="http://schemas.openxmlformats.org/officeDocument/2006/relationships/image" Target="../media/image29.png"/><Relationship Id="rId5" Type="http://schemas.openxmlformats.org/officeDocument/2006/relationships/image" Target="../media/image35.png"/><Relationship Id="rId6"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7.png"/><Relationship Id="rId5" Type="http://schemas.openxmlformats.org/officeDocument/2006/relationships/image" Target="../media/image37.png"/><Relationship Id="rId6" Type="http://schemas.openxmlformats.org/officeDocument/2006/relationships/image" Target="../media/image22.png"/><Relationship Id="rId7" Type="http://schemas.openxmlformats.org/officeDocument/2006/relationships/image" Target="../media/image26.png"/><Relationship Id="rId8"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9.jpg"/><Relationship Id="rId5" Type="http://schemas.openxmlformats.org/officeDocument/2006/relationships/image" Target="../media/image13.png"/><Relationship Id="rId6" Type="http://schemas.openxmlformats.org/officeDocument/2006/relationships/image" Target="../media/image8.png"/><Relationship Id="rId7"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4.png"/><Relationship Id="rId7" Type="http://schemas.openxmlformats.org/officeDocument/2006/relationships/image" Target="../media/image15.png"/><Relationship Id="rId8"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pic>
        <p:nvPicPr>
          <p:cNvPr descr="Flecha azul entre flechas grises" id="153" name="Google Shape;153;p1"/>
          <p:cNvPicPr preferRelativeResize="0"/>
          <p:nvPr/>
        </p:nvPicPr>
        <p:blipFill rotWithShape="1">
          <a:blip r:embed="rId4">
            <a:alphaModFix/>
          </a:blip>
          <a:srcRect b="-1" l="17707" r="15605" t="0"/>
          <a:stretch/>
        </p:blipFill>
        <p:spPr>
          <a:xfrm>
            <a:off x="20" y="2030"/>
            <a:ext cx="6095980" cy="6855970"/>
          </a:xfrm>
          <a:prstGeom prst="rect">
            <a:avLst/>
          </a:prstGeom>
          <a:noFill/>
          <a:ln>
            <a:noFill/>
          </a:ln>
        </p:spPr>
      </p:pic>
      <p:pic>
        <p:nvPicPr>
          <p:cNvPr descr="Dibujo de un cepillo de dientes en la boca&#10;&#10;El contenido generado por IA puede ser incorrecto." id="154" name="Google Shape;154;p1"/>
          <p:cNvPicPr preferRelativeResize="0"/>
          <p:nvPr/>
        </p:nvPicPr>
        <p:blipFill rotWithShape="1">
          <a:blip r:embed="rId5">
            <a:alphaModFix/>
          </a:blip>
          <a:srcRect b="0" l="27833" r="17262" t="0"/>
          <a:stretch/>
        </p:blipFill>
        <p:spPr>
          <a:xfrm>
            <a:off x="6096000" y="-1"/>
            <a:ext cx="6096000" cy="6855971"/>
          </a:xfrm>
          <a:prstGeom prst="rect">
            <a:avLst/>
          </a:prstGeom>
          <a:noFill/>
          <a:ln>
            <a:noFill/>
          </a:ln>
        </p:spPr>
      </p:pic>
      <p:sp>
        <p:nvSpPr>
          <p:cNvPr id="155" name="Google Shape;155;p1"/>
          <p:cNvSpPr/>
          <p:nvPr/>
        </p:nvSpPr>
        <p:spPr>
          <a:xfrm>
            <a:off x="0" y="0"/>
            <a:ext cx="12192000" cy="6858000"/>
          </a:xfrm>
          <a:prstGeom prst="rect">
            <a:avLst/>
          </a:prstGeom>
          <a:gradFill>
            <a:gsLst>
              <a:gs pos="0">
                <a:srgbClr val="17365D">
                  <a:alpha val="2745"/>
                </a:srgbClr>
              </a:gs>
              <a:gs pos="32000">
                <a:srgbClr val="17365D">
                  <a:alpha val="2745"/>
                </a:srgbClr>
              </a:gs>
              <a:gs pos="100000">
                <a:srgbClr val="000000"/>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Rockwell"/>
              <a:buNone/>
            </a:pPr>
            <a:r>
              <a:t/>
            </a:r>
            <a:endParaRPr b="0" i="0" sz="1800" u="none" cap="none" strike="noStrike">
              <a:solidFill>
                <a:srgbClr val="FFFFFF"/>
              </a:solidFill>
              <a:latin typeface="Calibri"/>
              <a:ea typeface="Calibri"/>
              <a:cs typeface="Calibri"/>
              <a:sym typeface="Calibri"/>
            </a:endParaRPr>
          </a:p>
        </p:txBody>
      </p:sp>
      <p:sp>
        <p:nvSpPr>
          <p:cNvPr id="156" name="Google Shape;156;p1"/>
          <p:cNvSpPr/>
          <p:nvPr/>
        </p:nvSpPr>
        <p:spPr>
          <a:xfrm>
            <a:off x="0" y="0"/>
            <a:ext cx="12192000" cy="6858000"/>
          </a:xfrm>
          <a:prstGeom prst="rect">
            <a:avLst/>
          </a:prstGeom>
          <a:blipFill rotWithShape="1">
            <a:blip r:embed="rId6">
              <a:alphaModFix amt="30000"/>
            </a:blip>
            <a:tile algn="ctr" flip="none" tx="0" sx="100000" ty="0" sy="10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57" name="Google Shape;157;p1"/>
          <p:cNvSpPr txBox="1"/>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None/>
            </a:pPr>
            <a:r>
              <a:rPr b="1" i="0" lang="es-419" sz="4800" u="none" cap="none" strike="noStrike">
                <a:solidFill>
                  <a:schemeClr val="lt1"/>
                </a:solidFill>
                <a:latin typeface="Bookman Old Style"/>
                <a:ea typeface="Bookman Old Style"/>
                <a:cs typeface="Bookman Old Style"/>
                <a:sym typeface="Bookman Old Style"/>
              </a:rPr>
              <a:t>NOMAD-A </a:t>
            </a:r>
            <a:endParaRPr/>
          </a:p>
          <a:p>
            <a:pPr indent="0" lvl="0" marL="0" marR="0" rtl="0" algn="ctr">
              <a:lnSpc>
                <a:spcPct val="90000"/>
              </a:lnSpc>
              <a:spcBef>
                <a:spcPts val="600"/>
              </a:spcBef>
              <a:spcAft>
                <a:spcPts val="0"/>
              </a:spcAft>
              <a:buNone/>
            </a:pPr>
            <a:r>
              <a:rPr b="1" i="0" lang="es-419" sz="4800" u="none" cap="none" strike="noStrike">
                <a:solidFill>
                  <a:schemeClr val="lt1"/>
                </a:solidFill>
                <a:latin typeface="Bookman Old Style"/>
                <a:ea typeface="Bookman Old Style"/>
                <a:cs typeface="Bookman Old Style"/>
                <a:sym typeface="Bookman Old Style"/>
              </a:rPr>
              <a:t>PRESENTACIÓN FINAL CAPSTONE</a:t>
            </a:r>
            <a:endParaRPr/>
          </a:p>
          <a:p>
            <a:pPr indent="0" lvl="0" marL="0" marR="0" rtl="0" algn="ctr">
              <a:lnSpc>
                <a:spcPct val="90000"/>
              </a:lnSpc>
              <a:spcBef>
                <a:spcPts val="600"/>
              </a:spcBef>
              <a:spcAft>
                <a:spcPts val="600"/>
              </a:spcAft>
              <a:buNone/>
            </a:pPr>
            <a:r>
              <a:t/>
            </a:r>
            <a:endParaRPr b="1" i="0" sz="4800" u="none" cap="none" strike="noStrike">
              <a:solidFill>
                <a:schemeClr val="lt1"/>
              </a:solidFill>
              <a:latin typeface="Bookman Old Style"/>
              <a:ea typeface="Bookman Old Style"/>
              <a:cs typeface="Bookman Old Style"/>
              <a:sym typeface="Bookman Old Style"/>
            </a:endParaRPr>
          </a:p>
        </p:txBody>
      </p:sp>
    </p:spTree>
  </p:cSld>
  <p:clrMapOvr>
    <a:masterClrMapping/>
  </p:clrMapOvr>
  <p:transition spd="slow">
    <p:wipe dir="l"/>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pic>
        <p:nvPicPr>
          <p:cNvPr descr="EscuelaIT Duoc UC - Escuela de Informática y Telecomunicaciones Duoc UC - Duoc  UC | LinkedIn" id="313" name="Google Shape;313;p10"/>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314" name="Google Shape;314;p10"/>
          <p:cNvSpPr txBox="1"/>
          <p:nvPr/>
        </p:nvSpPr>
        <p:spPr>
          <a:xfrm>
            <a:off x="136188" y="368928"/>
            <a:ext cx="1219199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419" sz="1800">
                <a:solidFill>
                  <a:srgbClr val="0F243E"/>
                </a:solidFill>
                <a:latin typeface="Rockwell"/>
                <a:ea typeface="Rockwell"/>
                <a:cs typeface="Rockwell"/>
                <a:sym typeface="Rockwell"/>
              </a:rPr>
              <a:t>PROYECTO “NOMBRE DEL PROYECTO”</a:t>
            </a:r>
            <a:endParaRPr/>
          </a:p>
        </p:txBody>
      </p:sp>
      <p:sp>
        <p:nvSpPr>
          <p:cNvPr id="315" name="Google Shape;315;p10"/>
          <p:cNvSpPr txBox="1"/>
          <p:nvPr/>
        </p:nvSpPr>
        <p:spPr>
          <a:xfrm>
            <a:off x="1" y="1155656"/>
            <a:ext cx="12191999" cy="89255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419" sz="3600">
                <a:solidFill>
                  <a:schemeClr val="lt1"/>
                </a:solidFill>
                <a:latin typeface="Rockwell"/>
                <a:ea typeface="Rockwell"/>
                <a:cs typeface="Rockwell"/>
                <a:sym typeface="Rockwell"/>
              </a:rPr>
              <a:t>Cronograma para el desarrollo del proyecto</a:t>
            </a:r>
            <a:endParaRPr/>
          </a:p>
          <a:p>
            <a:pPr indent="0" lvl="0" marL="0" marR="0" rtl="0" algn="ctr">
              <a:spcBef>
                <a:spcPts val="0"/>
              </a:spcBef>
              <a:spcAft>
                <a:spcPts val="0"/>
              </a:spcAft>
              <a:buNone/>
            </a:pPr>
            <a:r>
              <a:rPr lang="es-419" sz="1600">
                <a:solidFill>
                  <a:srgbClr val="0F243E"/>
                </a:solidFill>
                <a:latin typeface="Rockwell"/>
                <a:ea typeface="Rockwell"/>
                <a:cs typeface="Rockwell"/>
                <a:sym typeface="Rockwell"/>
              </a:rPr>
              <a:t>* Utilizar </a:t>
            </a:r>
            <a:r>
              <a:rPr lang="es-419" sz="1600">
                <a:solidFill>
                  <a:srgbClr val="0F243E"/>
                </a:solidFill>
                <a:highlight>
                  <a:srgbClr val="FFFF00"/>
                </a:highlight>
                <a:latin typeface="Rockwell"/>
                <a:ea typeface="Rockwell"/>
                <a:cs typeface="Rockwell"/>
                <a:sym typeface="Rockwell"/>
              </a:rPr>
              <a:t>cronograma de inicio, indicando el cumplimiento al término del proyecto </a:t>
            </a:r>
            <a:endParaRPr sz="1000">
              <a:solidFill>
                <a:srgbClr val="0F243E"/>
              </a:solidFill>
              <a:highlight>
                <a:srgbClr val="FFFF00"/>
              </a:highlight>
              <a:latin typeface="Rockwell"/>
              <a:ea typeface="Rockwell"/>
              <a:cs typeface="Rockwell"/>
              <a:sym typeface="Rockwell"/>
            </a:endParaRPr>
          </a:p>
        </p:txBody>
      </p:sp>
      <p:cxnSp>
        <p:nvCxnSpPr>
          <p:cNvPr id="316" name="Google Shape;316;p10"/>
          <p:cNvCxnSpPr/>
          <p:nvPr/>
        </p:nvCxnSpPr>
        <p:spPr>
          <a:xfrm>
            <a:off x="0" y="758027"/>
            <a:ext cx="4085617" cy="0"/>
          </a:xfrm>
          <a:prstGeom prst="straightConnector1">
            <a:avLst/>
          </a:prstGeom>
          <a:noFill/>
          <a:ln cap="flat" cmpd="sng" w="15875">
            <a:solidFill>
              <a:srgbClr val="F4F8FB"/>
            </a:solidFill>
            <a:prstDash val="solid"/>
            <a:round/>
            <a:headEnd len="sm" w="sm" type="none"/>
            <a:tailEnd len="sm" w="sm" type="none"/>
          </a:ln>
        </p:spPr>
      </p:cxnSp>
      <p:graphicFrame>
        <p:nvGraphicFramePr>
          <p:cNvPr id="317" name="Google Shape;317;p10"/>
          <p:cNvGraphicFramePr/>
          <p:nvPr/>
        </p:nvGraphicFramePr>
        <p:xfrm>
          <a:off x="1168989" y="2003030"/>
          <a:ext cx="3000000" cy="3000000"/>
        </p:xfrm>
        <a:graphic>
          <a:graphicData uri="http://schemas.openxmlformats.org/drawingml/2006/table">
            <a:tbl>
              <a:tblPr>
                <a:noFill/>
                <a:tableStyleId>{47FC0B2E-A3C3-4155-9DBA-857E908D9361}</a:tableStyleId>
              </a:tblPr>
              <a:tblGrid>
                <a:gridCol w="382850"/>
                <a:gridCol w="333675"/>
                <a:gridCol w="266950"/>
                <a:gridCol w="266950"/>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gridCol w="72175"/>
              </a:tblGrid>
              <a:tr h="159750">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alpha val="0"/>
                        </a:srgbClr>
                      </a:solidFill>
                      <a:prstDash val="solid"/>
                      <a:round/>
                      <a:headEnd len="sm" w="sm" type="none"/>
                      <a:tailEnd len="sm" w="sm" type="none"/>
                    </a:lnL>
                    <a:lnR cap="flat" cmpd="sng" w="9525">
                      <a:solidFill>
                        <a:srgbClr val="90297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rPr lang="es-419" sz="300" u="none" cap="none" strike="noStrike">
                          <a:solidFill>
                            <a:schemeClr val="lt1"/>
                          </a:solidFill>
                        </a:rPr>
                        <a:t>Actividades</a:t>
                      </a:r>
                      <a:endParaRPr>
                        <a:solidFill>
                          <a:schemeClr val="lt1"/>
                        </a:solidFill>
                      </a:endParaRPr>
                    </a:p>
                  </a:txBody>
                  <a:tcPr marT="0" marB="0" marR="3625" marL="3625" anchor="ctr">
                    <a:lnL cap="flat" cmpd="sng" w="9525">
                      <a:solidFill>
                        <a:srgbClr val="90297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Fecha Inicio</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Fecha Fin</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8/12/2025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2E70"/>
                      </a:solidFill>
                      <a:prstDash val="solid"/>
                      <a:round/>
                      <a:headEnd len="sm" w="sm" type="none"/>
                      <a:tailEnd len="sm" w="sm" type="none"/>
                    </a:lnT>
                    <a:lnB cap="flat" cmpd="sng" w="9525">
                      <a:solidFill>
                        <a:srgbClr val="D02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2970"/>
                      </a:solidFill>
                      <a:prstDash val="solid"/>
                      <a:round/>
                      <a:headEnd len="sm" w="sm" type="none"/>
                      <a:tailEnd len="sm" w="sm" type="none"/>
                    </a:lnT>
                    <a:lnB cap="flat" cmpd="sng" w="9525">
                      <a:solidFill>
                        <a:srgbClr val="B02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2870"/>
                      </a:solidFill>
                      <a:prstDash val="solid"/>
                      <a:round/>
                      <a:headEnd len="sm" w="sm" type="none"/>
                      <a:tailEnd len="sm" w="sm" type="none"/>
                    </a:lnT>
                    <a:lnB cap="flat" cmpd="sng" w="9525">
                      <a:solidFill>
                        <a:srgbClr val="F028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3770"/>
                      </a:solidFill>
                      <a:prstDash val="solid"/>
                      <a:round/>
                      <a:headEnd len="sm" w="sm" type="none"/>
                      <a:tailEnd len="sm" w="sm" type="none"/>
                    </a:lnT>
                    <a:lnB cap="flat" cmpd="sng" w="9525">
                      <a:solidFill>
                        <a:srgbClr val="F037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3170"/>
                      </a:solidFill>
                      <a:prstDash val="solid"/>
                      <a:round/>
                      <a:headEnd len="sm" w="sm" type="none"/>
                      <a:tailEnd len="sm" w="sm" type="none"/>
                    </a:lnT>
                    <a:lnB cap="flat" cmpd="sng" w="9525">
                      <a:solidFill>
                        <a:srgbClr val="F03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3370"/>
                      </a:solidFill>
                      <a:prstDash val="solid"/>
                      <a:round/>
                      <a:headEnd len="sm" w="sm" type="none"/>
                      <a:tailEnd len="sm" w="sm" type="none"/>
                    </a:lnT>
                    <a:lnB cap="flat" cmpd="sng" w="9525">
                      <a:solidFill>
                        <a:srgbClr val="103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3370"/>
                      </a:solidFill>
                      <a:prstDash val="solid"/>
                      <a:round/>
                      <a:headEnd len="sm" w="sm" type="none"/>
                      <a:tailEnd len="sm" w="sm" type="none"/>
                    </a:lnT>
                    <a:lnB cap="flat" cmpd="sng" w="9525">
                      <a:solidFill>
                        <a:srgbClr val="103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8/19/2025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3570"/>
                      </a:solidFill>
                      <a:prstDash val="solid"/>
                      <a:round/>
                      <a:headEnd len="sm" w="sm" type="none"/>
                      <a:tailEnd len="sm" w="sm" type="none"/>
                    </a:lnT>
                    <a:lnB cap="flat" cmpd="sng" w="9525">
                      <a:solidFill>
                        <a:srgbClr val="D03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3A70"/>
                      </a:solidFill>
                      <a:prstDash val="solid"/>
                      <a:round/>
                      <a:headEnd len="sm" w="sm" type="none"/>
                      <a:tailEnd len="sm" w="sm" type="none"/>
                    </a:lnT>
                    <a:lnB cap="flat" cmpd="sng" w="9525">
                      <a:solidFill>
                        <a:srgbClr val="903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3970"/>
                      </a:solidFill>
                      <a:prstDash val="solid"/>
                      <a:round/>
                      <a:headEnd len="sm" w="sm" type="none"/>
                      <a:tailEnd len="sm" w="sm" type="none"/>
                    </a:lnT>
                    <a:lnB cap="flat" cmpd="sng" w="9525">
                      <a:solidFill>
                        <a:srgbClr val="303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3E70"/>
                      </a:solidFill>
                      <a:prstDash val="solid"/>
                      <a:round/>
                      <a:headEnd len="sm" w="sm" type="none"/>
                      <a:tailEnd len="sm" w="sm" type="none"/>
                    </a:lnT>
                    <a:lnB cap="flat" cmpd="sng" w="9525">
                      <a:solidFill>
                        <a:srgbClr val="F03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3B70"/>
                      </a:solidFill>
                      <a:prstDash val="solid"/>
                      <a:round/>
                      <a:headEnd len="sm" w="sm" type="none"/>
                      <a:tailEnd len="sm" w="sm" type="none"/>
                    </a:lnT>
                    <a:lnB cap="flat" cmpd="sng" w="9525">
                      <a:solidFill>
                        <a:srgbClr val="503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3970"/>
                      </a:solidFill>
                      <a:prstDash val="solid"/>
                      <a:round/>
                      <a:headEnd len="sm" w="sm" type="none"/>
                      <a:tailEnd len="sm" w="sm" type="none"/>
                    </a:lnT>
                    <a:lnB cap="flat" cmpd="sng" w="9525">
                      <a:solidFill>
                        <a:srgbClr val="B03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4870"/>
                      </a:solidFill>
                      <a:prstDash val="solid"/>
                      <a:round/>
                      <a:headEnd len="sm" w="sm" type="none"/>
                      <a:tailEnd len="sm" w="sm" type="none"/>
                    </a:lnT>
                    <a:lnB cap="flat" cmpd="sng" w="9525">
                      <a:solidFill>
                        <a:srgbClr val="D048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4370"/>
                      </a:solidFill>
                      <a:prstDash val="solid"/>
                      <a:round/>
                      <a:headEnd len="sm" w="sm" type="none"/>
                      <a:tailEnd len="sm" w="sm" type="none"/>
                    </a:lnT>
                    <a:lnB cap="flat" cmpd="sng" w="9525">
                      <a:solidFill>
                        <a:srgbClr val="F04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4670"/>
                      </a:solidFill>
                      <a:prstDash val="solid"/>
                      <a:round/>
                      <a:headEnd len="sm" w="sm" type="none"/>
                      <a:tailEnd len="sm" w="sm" type="none"/>
                    </a:lnT>
                    <a:lnB cap="flat" cmpd="sng" w="9525">
                      <a:solidFill>
                        <a:srgbClr val="704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4470"/>
                      </a:solidFill>
                      <a:prstDash val="solid"/>
                      <a:round/>
                      <a:headEnd len="sm" w="sm" type="none"/>
                      <a:tailEnd len="sm" w="sm" type="none"/>
                    </a:lnT>
                    <a:lnB cap="flat" cmpd="sng" w="9525">
                      <a:solidFill>
                        <a:srgbClr val="F044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8/29/2025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4470"/>
                      </a:solidFill>
                      <a:prstDash val="solid"/>
                      <a:round/>
                      <a:headEnd len="sm" w="sm" type="none"/>
                      <a:tailEnd len="sm" w="sm" type="none"/>
                    </a:lnT>
                    <a:lnB cap="flat" cmpd="sng" w="9525">
                      <a:solidFill>
                        <a:srgbClr val="F044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8/30/2025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4570"/>
                      </a:solidFill>
                      <a:prstDash val="solid"/>
                      <a:round/>
                      <a:headEnd len="sm" w="sm" type="none"/>
                      <a:tailEnd len="sm" w="sm" type="none"/>
                    </a:lnT>
                    <a:lnB cap="flat" cmpd="sng" w="9525">
                      <a:solidFill>
                        <a:srgbClr val="504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8/31/2025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4A70"/>
                      </a:solidFill>
                      <a:prstDash val="solid"/>
                      <a:round/>
                      <a:headEnd len="sm" w="sm" type="none"/>
                      <a:tailEnd len="sm" w="sm" type="none"/>
                    </a:lnT>
                    <a:lnB cap="flat" cmpd="sng" w="9525">
                      <a:solidFill>
                        <a:srgbClr val="B04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4D70"/>
                      </a:solidFill>
                      <a:prstDash val="solid"/>
                      <a:round/>
                      <a:headEnd len="sm" w="sm" type="none"/>
                      <a:tailEnd len="sm" w="sm" type="none"/>
                    </a:lnT>
                    <a:lnB cap="flat" cmpd="sng" w="9525">
                      <a:solidFill>
                        <a:srgbClr val="D04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4C70"/>
                      </a:solidFill>
                      <a:prstDash val="solid"/>
                      <a:round/>
                      <a:headEnd len="sm" w="sm" type="none"/>
                      <a:tailEnd len="sm" w="sm" type="none"/>
                    </a:lnT>
                    <a:lnB cap="flat" cmpd="sng" w="9525">
                      <a:solidFill>
                        <a:srgbClr val="704C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5070"/>
                      </a:solidFill>
                      <a:prstDash val="solid"/>
                      <a:round/>
                      <a:headEnd len="sm" w="sm" type="none"/>
                      <a:tailEnd len="sm" w="sm" type="none"/>
                    </a:lnT>
                    <a:lnB cap="flat" cmpd="sng" w="9525">
                      <a:solidFill>
                        <a:srgbClr val="3050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4970"/>
                      </a:solidFill>
                      <a:prstDash val="solid"/>
                      <a:round/>
                      <a:headEnd len="sm" w="sm" type="none"/>
                      <a:tailEnd len="sm" w="sm" type="none"/>
                    </a:lnT>
                    <a:lnB cap="flat" cmpd="sng" w="9525">
                      <a:solidFill>
                        <a:srgbClr val="504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5170"/>
                      </a:solidFill>
                      <a:prstDash val="solid"/>
                      <a:round/>
                      <a:headEnd len="sm" w="sm" type="none"/>
                      <a:tailEnd len="sm" w="sm" type="none"/>
                    </a:lnT>
                    <a:lnB cap="flat" cmpd="sng" w="9525">
                      <a:solidFill>
                        <a:srgbClr val="105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5270"/>
                      </a:solidFill>
                      <a:prstDash val="solid"/>
                      <a:round/>
                      <a:headEnd len="sm" w="sm" type="none"/>
                      <a:tailEnd len="sm" w="sm" type="none"/>
                    </a:lnT>
                    <a:lnB cap="flat" cmpd="sng" w="9525">
                      <a:solidFill>
                        <a:srgbClr val="B05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5470"/>
                      </a:solidFill>
                      <a:prstDash val="solid"/>
                      <a:round/>
                      <a:headEnd len="sm" w="sm" type="none"/>
                      <a:tailEnd len="sm" w="sm" type="none"/>
                    </a:lnT>
                    <a:lnB cap="flat" cmpd="sng" w="9525">
                      <a:solidFill>
                        <a:srgbClr val="F054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5770"/>
                      </a:solidFill>
                      <a:prstDash val="solid"/>
                      <a:round/>
                      <a:headEnd len="sm" w="sm" type="none"/>
                      <a:tailEnd len="sm" w="sm" type="none"/>
                    </a:lnT>
                    <a:lnB cap="flat" cmpd="sng" w="9525">
                      <a:solidFill>
                        <a:srgbClr val="B057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2C70"/>
                      </a:solidFill>
                      <a:prstDash val="solid"/>
                      <a:round/>
                      <a:headEnd len="sm" w="sm" type="none"/>
                      <a:tailEnd len="sm" w="sm" type="none"/>
                    </a:lnT>
                    <a:lnB cap="flat" cmpd="sng" w="9525">
                      <a:solidFill>
                        <a:srgbClr val="502C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2D70"/>
                      </a:solidFill>
                      <a:prstDash val="solid"/>
                      <a:round/>
                      <a:headEnd len="sm" w="sm" type="none"/>
                      <a:tailEnd len="sm" w="sm" type="none"/>
                    </a:lnT>
                    <a:lnB cap="flat" cmpd="sng" w="9525">
                      <a:solidFill>
                        <a:srgbClr val="702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2E70"/>
                      </a:solidFill>
                      <a:prstDash val="solid"/>
                      <a:round/>
                      <a:headEnd len="sm" w="sm" type="none"/>
                      <a:tailEnd len="sm" w="sm" type="none"/>
                    </a:lnT>
                    <a:lnB cap="flat" cmpd="sng" w="9525">
                      <a:solidFill>
                        <a:srgbClr val="702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5170"/>
                      </a:solidFill>
                      <a:prstDash val="solid"/>
                      <a:round/>
                      <a:headEnd len="sm" w="sm" type="none"/>
                      <a:tailEnd len="sm" w="sm" type="none"/>
                    </a:lnT>
                    <a:lnB cap="flat" cmpd="sng" w="9525">
                      <a:solidFill>
                        <a:srgbClr val="505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305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5E70"/>
                      </a:solidFill>
                      <a:prstDash val="solid"/>
                      <a:round/>
                      <a:headEnd len="sm" w="sm" type="none"/>
                      <a:tailEnd len="sm" w="sm" type="none"/>
                    </a:lnT>
                    <a:lnB cap="flat" cmpd="sng" w="9525">
                      <a:solidFill>
                        <a:srgbClr val="905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5A70"/>
                      </a:solidFill>
                      <a:prstDash val="solid"/>
                      <a:round/>
                      <a:headEnd len="sm" w="sm" type="none"/>
                      <a:tailEnd len="sm" w="sm" type="none"/>
                    </a:lnT>
                    <a:lnB cap="flat" cmpd="sng" w="9525">
                      <a:solidFill>
                        <a:srgbClr val="B05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305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5A70"/>
                      </a:solidFill>
                      <a:prstDash val="solid"/>
                      <a:round/>
                      <a:headEnd len="sm" w="sm" type="none"/>
                      <a:tailEnd len="sm" w="sm" type="none"/>
                    </a:lnT>
                    <a:lnB cap="flat" cmpd="sng" w="9525">
                      <a:solidFill>
                        <a:srgbClr val="505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305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9/19/2025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6570"/>
                      </a:solidFill>
                      <a:prstDash val="solid"/>
                      <a:round/>
                      <a:headEnd len="sm" w="sm" type="none"/>
                      <a:tailEnd len="sm" w="sm" type="none"/>
                    </a:lnT>
                    <a:lnB cap="flat" cmpd="sng" w="9525">
                      <a:solidFill>
                        <a:srgbClr val="D06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6670"/>
                      </a:solidFill>
                      <a:prstDash val="solid"/>
                      <a:round/>
                      <a:headEnd len="sm" w="sm" type="none"/>
                      <a:tailEnd len="sm" w="sm" type="none"/>
                    </a:lnT>
                    <a:lnB cap="flat" cmpd="sng" w="9525">
                      <a:solidFill>
                        <a:srgbClr val="506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6870"/>
                      </a:solidFill>
                      <a:prstDash val="solid"/>
                      <a:round/>
                      <a:headEnd len="sm" w="sm" type="none"/>
                      <a:tailEnd len="sm" w="sm" type="none"/>
                    </a:lnT>
                    <a:lnB cap="flat" cmpd="sng" w="9525">
                      <a:solidFill>
                        <a:srgbClr val="9068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6570"/>
                      </a:solidFill>
                      <a:prstDash val="solid"/>
                      <a:round/>
                      <a:headEnd len="sm" w="sm" type="none"/>
                      <a:tailEnd len="sm" w="sm" type="none"/>
                    </a:lnT>
                    <a:lnB cap="flat" cmpd="sng" w="9525">
                      <a:solidFill>
                        <a:srgbClr val="706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6570"/>
                      </a:solidFill>
                      <a:prstDash val="solid"/>
                      <a:round/>
                      <a:headEnd len="sm" w="sm" type="none"/>
                      <a:tailEnd len="sm" w="sm" type="none"/>
                    </a:lnT>
                    <a:lnB cap="flat" cmpd="sng" w="9525">
                      <a:solidFill>
                        <a:srgbClr val="906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7070"/>
                      </a:solidFill>
                      <a:prstDash val="solid"/>
                      <a:round/>
                      <a:headEnd len="sm" w="sm" type="none"/>
                      <a:tailEnd len="sm" w="sm" type="none"/>
                    </a:lnT>
                    <a:lnB cap="flat" cmpd="sng" w="9525">
                      <a:solidFill>
                        <a:srgbClr val="9070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6E70"/>
                      </a:solidFill>
                      <a:prstDash val="solid"/>
                      <a:round/>
                      <a:headEnd len="sm" w="sm" type="none"/>
                      <a:tailEnd len="sm" w="sm" type="none"/>
                    </a:lnT>
                    <a:lnB cap="flat" cmpd="sng" w="9525">
                      <a:solidFill>
                        <a:srgbClr val="506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6F70"/>
                      </a:solidFill>
                      <a:prstDash val="solid"/>
                      <a:round/>
                      <a:headEnd len="sm" w="sm" type="none"/>
                      <a:tailEnd len="sm" w="sm" type="none"/>
                    </a:lnT>
                    <a:lnB cap="flat" cmpd="sng" w="9525">
                      <a:solidFill>
                        <a:srgbClr val="B06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6C70"/>
                      </a:solidFill>
                      <a:prstDash val="solid"/>
                      <a:round/>
                      <a:headEnd len="sm" w="sm" type="none"/>
                      <a:tailEnd len="sm" w="sm" type="none"/>
                    </a:lnT>
                    <a:lnB cap="flat" cmpd="sng" w="9525">
                      <a:solidFill>
                        <a:srgbClr val="F06C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6D70"/>
                      </a:solidFill>
                      <a:prstDash val="solid"/>
                      <a:round/>
                      <a:headEnd len="sm" w="sm" type="none"/>
                      <a:tailEnd len="sm" w="sm" type="none"/>
                    </a:lnT>
                    <a:lnB cap="flat" cmpd="sng" w="9525">
                      <a:solidFill>
                        <a:srgbClr val="106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9/29/2025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7670"/>
                      </a:solidFill>
                      <a:prstDash val="solid"/>
                      <a:round/>
                      <a:headEnd len="sm" w="sm" type="none"/>
                      <a:tailEnd len="sm" w="sm" type="none"/>
                    </a:lnT>
                    <a:lnB cap="flat" cmpd="sng" w="9525">
                      <a:solidFill>
                        <a:srgbClr val="507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9/30/2025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7670"/>
                      </a:solidFill>
                      <a:prstDash val="solid"/>
                      <a:round/>
                      <a:headEnd len="sm" w="sm" type="none"/>
                      <a:tailEnd len="sm" w="sm" type="none"/>
                    </a:lnT>
                    <a:lnB cap="flat" cmpd="sng" w="9525">
                      <a:solidFill>
                        <a:srgbClr val="707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3570"/>
                      </a:solidFill>
                      <a:prstDash val="solid"/>
                      <a:round/>
                      <a:headEnd len="sm" w="sm" type="none"/>
                      <a:tailEnd len="sm" w="sm" type="none"/>
                    </a:lnT>
                    <a:lnB cap="flat" cmpd="sng" w="9525">
                      <a:solidFill>
                        <a:srgbClr val="703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4070"/>
                      </a:solidFill>
                      <a:prstDash val="solid"/>
                      <a:round/>
                      <a:headEnd len="sm" w="sm" type="none"/>
                      <a:tailEnd len="sm" w="sm" type="none"/>
                    </a:lnT>
                    <a:lnB cap="flat" cmpd="sng" w="9525">
                      <a:solidFill>
                        <a:srgbClr val="3040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4470"/>
                      </a:solidFill>
                      <a:prstDash val="solid"/>
                      <a:round/>
                      <a:headEnd len="sm" w="sm" type="none"/>
                      <a:tailEnd len="sm" w="sm" type="none"/>
                    </a:lnT>
                    <a:lnB cap="flat" cmpd="sng" w="9525">
                      <a:solidFill>
                        <a:srgbClr val="1044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5070"/>
                      </a:solidFill>
                      <a:prstDash val="solid"/>
                      <a:round/>
                      <a:headEnd len="sm" w="sm" type="none"/>
                      <a:tailEnd len="sm" w="sm" type="none"/>
                    </a:lnT>
                    <a:lnB cap="flat" cmpd="sng" w="9525">
                      <a:solidFill>
                        <a:srgbClr val="D050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5570"/>
                      </a:solidFill>
                      <a:prstDash val="solid"/>
                      <a:round/>
                      <a:headEnd len="sm" w="sm" type="none"/>
                      <a:tailEnd len="sm" w="sm" type="none"/>
                    </a:lnT>
                    <a:lnB cap="flat" cmpd="sng" w="9525">
                      <a:solidFill>
                        <a:srgbClr val="105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5170"/>
                      </a:solidFill>
                      <a:prstDash val="solid"/>
                      <a:round/>
                      <a:headEnd len="sm" w="sm" type="none"/>
                      <a:tailEnd len="sm" w="sm" type="none"/>
                    </a:lnT>
                    <a:lnB cap="flat" cmpd="sng" w="9525">
                      <a:solidFill>
                        <a:srgbClr val="D05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5E70"/>
                      </a:solidFill>
                      <a:prstDash val="solid"/>
                      <a:round/>
                      <a:headEnd len="sm" w="sm" type="none"/>
                      <a:tailEnd len="sm" w="sm" type="none"/>
                    </a:lnT>
                    <a:lnB cap="flat" cmpd="sng" w="9525">
                      <a:solidFill>
                        <a:srgbClr val="705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6370"/>
                      </a:solidFill>
                      <a:prstDash val="solid"/>
                      <a:round/>
                      <a:headEnd len="sm" w="sm" type="none"/>
                      <a:tailEnd len="sm" w="sm" type="none"/>
                    </a:lnT>
                    <a:lnB cap="flat" cmpd="sng" w="9525">
                      <a:solidFill>
                        <a:srgbClr val="F06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6B70"/>
                      </a:solidFill>
                      <a:prstDash val="solid"/>
                      <a:round/>
                      <a:headEnd len="sm" w="sm" type="none"/>
                      <a:tailEnd len="sm" w="sm" type="none"/>
                    </a:lnT>
                    <a:lnB cap="flat" cmpd="sng" w="9525">
                      <a:solidFill>
                        <a:srgbClr val="106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3170"/>
                      </a:solidFill>
                      <a:prstDash val="solid"/>
                      <a:round/>
                      <a:headEnd len="sm" w="sm" type="none"/>
                      <a:tailEnd len="sm" w="sm" type="none"/>
                    </a:lnT>
                    <a:lnB cap="flat" cmpd="sng" w="9525">
                      <a:solidFill>
                        <a:srgbClr val="B03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7270"/>
                      </a:solidFill>
                      <a:prstDash val="solid"/>
                      <a:round/>
                      <a:headEnd len="sm" w="sm" type="none"/>
                      <a:tailEnd len="sm" w="sm" type="none"/>
                    </a:lnT>
                    <a:lnB cap="flat" cmpd="sng" w="9525">
                      <a:solidFill>
                        <a:srgbClr val="F07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7570"/>
                      </a:solidFill>
                      <a:prstDash val="solid"/>
                      <a:round/>
                      <a:headEnd len="sm" w="sm" type="none"/>
                      <a:tailEnd len="sm" w="sm" type="none"/>
                    </a:lnT>
                    <a:lnB cap="flat" cmpd="sng" w="9525">
                      <a:solidFill>
                        <a:srgbClr val="D07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7370"/>
                      </a:solidFill>
                      <a:prstDash val="solid"/>
                      <a:round/>
                      <a:headEnd len="sm" w="sm" type="none"/>
                      <a:tailEnd len="sm" w="sm" type="none"/>
                    </a:lnT>
                    <a:lnB cap="flat" cmpd="sng" w="9525">
                      <a:solidFill>
                        <a:srgbClr val="107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7370"/>
                      </a:solidFill>
                      <a:prstDash val="solid"/>
                      <a:round/>
                      <a:headEnd len="sm" w="sm" type="none"/>
                      <a:tailEnd len="sm" w="sm" type="none"/>
                    </a:lnT>
                    <a:lnB cap="flat" cmpd="sng" w="9525">
                      <a:solidFill>
                        <a:srgbClr val="507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7370"/>
                      </a:solidFill>
                      <a:prstDash val="solid"/>
                      <a:round/>
                      <a:headEnd len="sm" w="sm" type="none"/>
                      <a:tailEnd len="sm" w="sm" type="none"/>
                    </a:lnT>
                    <a:lnB cap="flat" cmpd="sng" w="9525">
                      <a:solidFill>
                        <a:srgbClr val="507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7970"/>
                      </a:solidFill>
                      <a:prstDash val="solid"/>
                      <a:round/>
                      <a:headEnd len="sm" w="sm" type="none"/>
                      <a:tailEnd len="sm" w="sm" type="none"/>
                    </a:lnT>
                    <a:lnB cap="flat" cmpd="sng" w="9525">
                      <a:solidFill>
                        <a:srgbClr val="707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7E70"/>
                      </a:solidFill>
                      <a:prstDash val="solid"/>
                      <a:round/>
                      <a:headEnd len="sm" w="sm" type="none"/>
                      <a:tailEnd len="sm" w="sm" type="none"/>
                    </a:lnT>
                    <a:lnB cap="flat" cmpd="sng" w="9525">
                      <a:solidFill>
                        <a:srgbClr val="D07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7970"/>
                      </a:solidFill>
                      <a:prstDash val="solid"/>
                      <a:round/>
                      <a:headEnd len="sm" w="sm" type="none"/>
                      <a:tailEnd len="sm" w="sm" type="none"/>
                    </a:lnT>
                    <a:lnB cap="flat" cmpd="sng" w="9525">
                      <a:solidFill>
                        <a:srgbClr val="D07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10/19/2025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7970"/>
                      </a:solidFill>
                      <a:prstDash val="solid"/>
                      <a:round/>
                      <a:headEnd len="sm" w="sm" type="none"/>
                      <a:tailEnd len="sm" w="sm" type="none"/>
                    </a:lnT>
                    <a:lnB cap="flat" cmpd="sng" w="9525">
                      <a:solidFill>
                        <a:srgbClr val="307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7C70"/>
                      </a:solidFill>
                      <a:prstDash val="solid"/>
                      <a:round/>
                      <a:headEnd len="sm" w="sm" type="none"/>
                      <a:tailEnd len="sm" w="sm" type="none"/>
                    </a:lnT>
                    <a:lnB cap="flat" cmpd="sng" w="9525">
                      <a:solidFill>
                        <a:srgbClr val="307C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8370"/>
                      </a:solidFill>
                      <a:prstDash val="solid"/>
                      <a:round/>
                      <a:headEnd len="sm" w="sm" type="none"/>
                      <a:tailEnd len="sm" w="sm" type="none"/>
                    </a:lnT>
                    <a:lnB cap="flat" cmpd="sng" w="9525">
                      <a:solidFill>
                        <a:srgbClr val="708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8370"/>
                      </a:solidFill>
                      <a:prstDash val="solid"/>
                      <a:round/>
                      <a:headEnd len="sm" w="sm" type="none"/>
                      <a:tailEnd len="sm" w="sm" type="none"/>
                    </a:lnT>
                    <a:lnB cap="flat" cmpd="sng" w="9525">
                      <a:solidFill>
                        <a:srgbClr val="308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8370"/>
                      </a:solidFill>
                      <a:prstDash val="solid"/>
                      <a:round/>
                      <a:headEnd len="sm" w="sm" type="none"/>
                      <a:tailEnd len="sm" w="sm" type="none"/>
                    </a:lnT>
                    <a:lnB cap="flat" cmpd="sng" w="9525">
                      <a:solidFill>
                        <a:srgbClr val="508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8670"/>
                      </a:solidFill>
                      <a:prstDash val="solid"/>
                      <a:round/>
                      <a:headEnd len="sm" w="sm" type="none"/>
                      <a:tailEnd len="sm" w="sm" type="none"/>
                    </a:lnT>
                    <a:lnB cap="flat" cmpd="sng" w="9525">
                      <a:solidFill>
                        <a:srgbClr val="708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8570"/>
                      </a:solidFill>
                      <a:prstDash val="solid"/>
                      <a:round/>
                      <a:headEnd len="sm" w="sm" type="none"/>
                      <a:tailEnd len="sm" w="sm" type="none"/>
                    </a:lnT>
                    <a:lnB cap="flat" cmpd="sng" w="9525">
                      <a:solidFill>
                        <a:srgbClr val="308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8170"/>
                      </a:solidFill>
                      <a:prstDash val="solid"/>
                      <a:round/>
                      <a:headEnd len="sm" w="sm" type="none"/>
                      <a:tailEnd len="sm" w="sm" type="none"/>
                    </a:lnT>
                    <a:lnB cap="flat" cmpd="sng" w="9525">
                      <a:solidFill>
                        <a:srgbClr val="308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8F70"/>
                      </a:solidFill>
                      <a:prstDash val="solid"/>
                      <a:round/>
                      <a:headEnd len="sm" w="sm" type="none"/>
                      <a:tailEnd len="sm" w="sm" type="none"/>
                    </a:lnT>
                    <a:lnB cap="flat" cmpd="sng" w="9525">
                      <a:solidFill>
                        <a:srgbClr val="D08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8A70"/>
                      </a:solidFill>
                      <a:prstDash val="solid"/>
                      <a:round/>
                      <a:headEnd len="sm" w="sm" type="none"/>
                      <a:tailEnd len="sm" w="sm" type="none"/>
                    </a:lnT>
                    <a:lnB cap="flat" cmpd="sng" w="9525">
                      <a:solidFill>
                        <a:srgbClr val="F08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10/29/2025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8A70"/>
                      </a:solidFill>
                      <a:prstDash val="solid"/>
                      <a:round/>
                      <a:headEnd len="sm" w="sm" type="none"/>
                      <a:tailEnd len="sm" w="sm" type="none"/>
                    </a:lnT>
                    <a:lnB cap="flat" cmpd="sng" w="9525">
                      <a:solidFill>
                        <a:srgbClr val="F08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10/30/2025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8F70"/>
                      </a:solidFill>
                      <a:prstDash val="solid"/>
                      <a:round/>
                      <a:headEnd len="sm" w="sm" type="none"/>
                      <a:tailEnd len="sm" w="sm" type="none"/>
                    </a:lnT>
                    <a:lnB cap="flat" cmpd="sng" w="9525">
                      <a:solidFill>
                        <a:srgbClr val="D08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10/31/2025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9670"/>
                      </a:solidFill>
                      <a:prstDash val="solid"/>
                      <a:round/>
                      <a:headEnd len="sm" w="sm" type="none"/>
                      <a:tailEnd len="sm" w="sm" type="none"/>
                    </a:lnT>
                    <a:lnB cap="flat" cmpd="sng" w="9525">
                      <a:solidFill>
                        <a:srgbClr val="709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09470"/>
                      </a:solidFill>
                      <a:prstDash val="solid"/>
                      <a:round/>
                      <a:headEnd len="sm" w="sm" type="none"/>
                      <a:tailEnd len="sm" w="sm" type="none"/>
                    </a:lnT>
                    <a:lnB cap="flat" cmpd="sng" w="9525">
                      <a:solidFill>
                        <a:srgbClr val="7094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370"/>
                      </a:solidFill>
                      <a:prstDash val="solid"/>
                      <a:round/>
                      <a:headEnd len="sm" w="sm" type="none"/>
                      <a:tailEnd len="sm" w="sm" type="none"/>
                    </a:lnT>
                    <a:lnB cap="flat" cmpd="sng" w="9525">
                      <a:solidFill>
                        <a:srgbClr val="309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270"/>
                      </a:solidFill>
                      <a:prstDash val="solid"/>
                      <a:round/>
                      <a:headEnd len="sm" w="sm" type="none"/>
                      <a:tailEnd len="sm" w="sm" type="none"/>
                    </a:lnT>
                    <a:lnB cap="flat" cmpd="sng" w="9525">
                      <a:solidFill>
                        <a:srgbClr val="309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270"/>
                      </a:solidFill>
                      <a:prstDash val="solid"/>
                      <a:round/>
                      <a:headEnd len="sm" w="sm" type="none"/>
                      <a:tailEnd len="sm" w="sm" type="none"/>
                    </a:lnT>
                    <a:lnB cap="flat" cmpd="sng" w="9525">
                      <a:solidFill>
                        <a:srgbClr val="309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9270"/>
                      </a:solidFill>
                      <a:prstDash val="solid"/>
                      <a:round/>
                      <a:headEnd len="sm" w="sm" type="none"/>
                      <a:tailEnd len="sm" w="sm" type="none"/>
                    </a:lnT>
                    <a:lnB cap="flat" cmpd="sng" w="9525">
                      <a:solidFill>
                        <a:srgbClr val="509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9B70"/>
                      </a:solidFill>
                      <a:prstDash val="solid"/>
                      <a:round/>
                      <a:headEnd len="sm" w="sm" type="none"/>
                      <a:tailEnd len="sm" w="sm" type="none"/>
                    </a:lnT>
                    <a:lnB cap="flat" cmpd="sng" w="9525">
                      <a:solidFill>
                        <a:srgbClr val="109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F70"/>
                      </a:solidFill>
                      <a:prstDash val="solid"/>
                      <a:round/>
                      <a:headEnd len="sm" w="sm" type="none"/>
                      <a:tailEnd len="sm" w="sm" type="none"/>
                    </a:lnT>
                    <a:lnB cap="flat" cmpd="sng" w="9525">
                      <a:solidFill>
                        <a:srgbClr val="309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B70"/>
                      </a:solidFill>
                      <a:prstDash val="solid"/>
                      <a:round/>
                      <a:headEnd len="sm" w="sm" type="none"/>
                      <a:tailEnd len="sm" w="sm" type="none"/>
                    </a:lnT>
                    <a:lnB cap="flat" cmpd="sng" w="9525">
                      <a:solidFill>
                        <a:srgbClr val="309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E70"/>
                      </a:solidFill>
                      <a:prstDash val="solid"/>
                      <a:round/>
                      <a:headEnd len="sm" w="sm" type="none"/>
                      <a:tailEnd len="sm" w="sm" type="none"/>
                    </a:lnT>
                    <a:lnB cap="flat" cmpd="sng" w="9525">
                      <a:solidFill>
                        <a:srgbClr val="309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E70"/>
                      </a:solidFill>
                      <a:prstDash val="solid"/>
                      <a:round/>
                      <a:headEnd len="sm" w="sm" type="none"/>
                      <a:tailEnd len="sm" w="sm" type="none"/>
                    </a:lnT>
                    <a:lnB cap="flat" cmpd="sng" w="9525">
                      <a:solidFill>
                        <a:srgbClr val="309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9A70"/>
                      </a:solidFill>
                      <a:prstDash val="solid"/>
                      <a:round/>
                      <a:headEnd len="sm" w="sm" type="none"/>
                      <a:tailEnd len="sm" w="sm" type="none"/>
                    </a:lnT>
                    <a:lnB cap="flat" cmpd="sng" w="9525">
                      <a:solidFill>
                        <a:srgbClr val="309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A270"/>
                      </a:solidFill>
                      <a:prstDash val="solid"/>
                      <a:round/>
                      <a:headEnd len="sm" w="sm" type="none"/>
                      <a:tailEnd len="sm" w="sm" type="none"/>
                    </a:lnT>
                    <a:lnB cap="flat" cmpd="sng" w="9525">
                      <a:solidFill>
                        <a:srgbClr val="50A2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A170"/>
                      </a:solidFill>
                      <a:prstDash val="solid"/>
                      <a:round/>
                      <a:headEnd len="sm" w="sm" type="none"/>
                      <a:tailEnd len="sm" w="sm" type="none"/>
                    </a:lnT>
                    <a:lnB cap="flat" cmpd="sng" w="9525">
                      <a:solidFill>
                        <a:srgbClr val="90A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A770"/>
                      </a:solidFill>
                      <a:prstDash val="solid"/>
                      <a:round/>
                      <a:headEnd len="sm" w="sm" type="none"/>
                      <a:tailEnd len="sm" w="sm" type="none"/>
                    </a:lnT>
                    <a:lnB cap="flat" cmpd="sng" w="9525">
                      <a:solidFill>
                        <a:srgbClr val="90A7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A170"/>
                      </a:solidFill>
                      <a:prstDash val="solid"/>
                      <a:round/>
                      <a:headEnd len="sm" w="sm" type="none"/>
                      <a:tailEnd len="sm" w="sm" type="none"/>
                    </a:lnT>
                    <a:lnB cap="flat" cmpd="sng" w="9525">
                      <a:solidFill>
                        <a:srgbClr val="10A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AF70"/>
                      </a:solidFill>
                      <a:prstDash val="solid"/>
                      <a:round/>
                      <a:headEnd len="sm" w="sm" type="none"/>
                      <a:tailEnd len="sm" w="sm" type="none"/>
                    </a:lnT>
                    <a:lnB cap="flat" cmpd="sng" w="9525">
                      <a:solidFill>
                        <a:srgbClr val="B0A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AA70"/>
                      </a:solidFill>
                      <a:prstDash val="solid"/>
                      <a:round/>
                      <a:headEnd len="sm" w="sm" type="none"/>
                      <a:tailEnd len="sm" w="sm" type="none"/>
                    </a:lnT>
                    <a:lnB cap="flat" cmpd="sng" w="9525">
                      <a:solidFill>
                        <a:srgbClr val="D0AA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AC70"/>
                      </a:solidFill>
                      <a:prstDash val="solid"/>
                      <a:round/>
                      <a:headEnd len="sm" w="sm" type="none"/>
                      <a:tailEnd len="sm" w="sm" type="none"/>
                    </a:lnT>
                    <a:lnB cap="flat" cmpd="sng" w="9525">
                      <a:solidFill>
                        <a:srgbClr val="F0AC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11/19/2025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AE70"/>
                      </a:solidFill>
                      <a:prstDash val="solid"/>
                      <a:round/>
                      <a:headEnd len="sm" w="sm" type="none"/>
                      <a:tailEnd len="sm" w="sm" type="none"/>
                    </a:lnT>
                    <a:lnB cap="flat" cmpd="sng" w="9525">
                      <a:solidFill>
                        <a:srgbClr val="50A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AD70"/>
                      </a:solidFill>
                      <a:prstDash val="solid"/>
                      <a:round/>
                      <a:headEnd len="sm" w="sm" type="none"/>
                      <a:tailEnd len="sm" w="sm" type="none"/>
                    </a:lnT>
                    <a:lnB cap="flat" cmpd="sng" w="9525">
                      <a:solidFill>
                        <a:srgbClr val="B0A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7170"/>
                      </a:solidFill>
                      <a:prstDash val="solid"/>
                      <a:round/>
                      <a:headEnd len="sm" w="sm" type="none"/>
                      <a:tailEnd len="sm" w="sm" type="none"/>
                    </a:lnT>
                    <a:lnB cap="flat" cmpd="sng" w="9525">
                      <a:solidFill>
                        <a:srgbClr val="5071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304D70"/>
                      </a:solidFill>
                      <a:prstDash val="solid"/>
                      <a:round/>
                      <a:headEnd len="sm" w="sm" type="none"/>
                      <a:tailEnd len="sm" w="sm" type="none"/>
                    </a:lnT>
                    <a:lnB cap="flat" cmpd="sng" w="9525">
                      <a:solidFill>
                        <a:srgbClr val="304D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7070"/>
                      </a:solidFill>
                      <a:prstDash val="solid"/>
                      <a:round/>
                      <a:headEnd len="sm" w="sm" type="none"/>
                      <a:tailEnd len="sm" w="sm" type="none"/>
                    </a:lnT>
                    <a:lnB cap="flat" cmpd="sng" w="9525">
                      <a:solidFill>
                        <a:srgbClr val="B070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7F70"/>
                      </a:solidFill>
                      <a:prstDash val="solid"/>
                      <a:round/>
                      <a:headEnd len="sm" w="sm" type="none"/>
                      <a:tailEnd len="sm" w="sm" type="none"/>
                    </a:lnT>
                    <a:lnB cap="flat" cmpd="sng" w="9525">
                      <a:solidFill>
                        <a:srgbClr val="F07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11/25/2025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8370"/>
                      </a:solidFill>
                      <a:prstDash val="solid"/>
                      <a:round/>
                      <a:headEnd len="sm" w="sm" type="none"/>
                      <a:tailEnd len="sm" w="sm" type="none"/>
                    </a:lnT>
                    <a:lnB cap="flat" cmpd="sng" w="9525">
                      <a:solidFill>
                        <a:srgbClr val="D083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11/26/2025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8570"/>
                      </a:solidFill>
                      <a:prstDash val="solid"/>
                      <a:round/>
                      <a:headEnd len="sm" w="sm" type="none"/>
                      <a:tailEnd len="sm" w="sm" type="none"/>
                    </a:lnT>
                    <a:lnB cap="flat" cmpd="sng" w="9525">
                      <a:solidFill>
                        <a:srgbClr val="B085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11/27/2025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9770"/>
                      </a:solidFill>
                      <a:prstDash val="solid"/>
                      <a:round/>
                      <a:headEnd len="sm" w="sm" type="none"/>
                      <a:tailEnd len="sm" w="sm" type="none"/>
                    </a:lnT>
                    <a:lnB cap="flat" cmpd="sng" w="9525">
                      <a:solidFill>
                        <a:srgbClr val="D097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11/28/2025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909E70"/>
                      </a:solidFill>
                      <a:prstDash val="solid"/>
                      <a:round/>
                      <a:headEnd len="sm" w="sm" type="none"/>
                      <a:tailEnd len="sm" w="sm" type="none"/>
                    </a:lnT>
                    <a:lnB cap="flat" cmpd="sng" w="9525">
                      <a:solidFill>
                        <a:srgbClr val="909E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11/29/2025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F0A670"/>
                      </a:solidFill>
                      <a:prstDash val="solid"/>
                      <a:round/>
                      <a:headEnd len="sm" w="sm" type="none"/>
                      <a:tailEnd len="sm" w="sm" type="none"/>
                    </a:lnT>
                    <a:lnB cap="flat" cmpd="sng" w="9525">
                      <a:solidFill>
                        <a:srgbClr val="F0A6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11/30/2025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B0AF70"/>
                      </a:solidFill>
                      <a:prstDash val="solid"/>
                      <a:round/>
                      <a:headEnd len="sm" w="sm" type="none"/>
                      <a:tailEnd len="sm" w="sm" type="none"/>
                    </a:lnT>
                    <a:lnB cap="flat" cmpd="sng" w="9525">
                      <a:solidFill>
                        <a:srgbClr val="B0AF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12/1/2025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AB70"/>
                      </a:solidFill>
                      <a:prstDash val="solid"/>
                      <a:round/>
                      <a:headEnd len="sm" w="sm" type="none"/>
                      <a:tailEnd len="sm" w="sm" type="none"/>
                    </a:lnT>
                    <a:lnB cap="flat" cmpd="sng" w="9525">
                      <a:solidFill>
                        <a:srgbClr val="10A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12/2/2025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10AB70"/>
                      </a:solidFill>
                      <a:prstDash val="solid"/>
                      <a:round/>
                      <a:headEnd len="sm" w="sm" type="none"/>
                      <a:tailEnd len="sm" w="sm" type="none"/>
                    </a:lnT>
                    <a:lnB cap="flat" cmpd="sng" w="9525">
                      <a:solidFill>
                        <a:srgbClr val="10AB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12/3/2025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50A970"/>
                      </a:solidFill>
                      <a:prstDash val="solid"/>
                      <a:round/>
                      <a:headEnd len="sm" w="sm" type="none"/>
                      <a:tailEnd len="sm" w="sm" type="none"/>
                    </a:lnT>
                    <a:lnB cap="flat" cmpd="sng" w="9525">
                      <a:solidFill>
                        <a:srgbClr val="50A9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solidFill>
                            <a:schemeClr val="lt1"/>
                          </a:solidFill>
                        </a:rPr>
                        <a:t>12/4/2025</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0B870"/>
                      </a:solidFill>
                      <a:prstDash val="solid"/>
                      <a:round/>
                      <a:headEnd len="sm" w="sm" type="none"/>
                      <a:tailEnd len="sm" w="sm" type="none"/>
                    </a:lnT>
                    <a:lnB cap="flat" cmpd="sng" w="9525">
                      <a:solidFill>
                        <a:srgbClr val="D0B87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00"/>
                        <a:buFont typeface="Rockwell"/>
                        <a:buNone/>
                      </a:pPr>
                      <a:r>
                        <a:rPr lang="es-419" sz="100" u="none" cap="none" strike="noStrike"/>
                        <a:t>12/5/2025</a:t>
                      </a:r>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rowSpan="3">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D0297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D9EAD3"/>
                    </a:solidFill>
                  </a:tcPr>
                </a:tc>
                <a:tc>
                  <a:txBody>
                    <a:bodyPr/>
                    <a:lstStyle/>
                    <a:p>
                      <a:pPr indent="0" lvl="0" marL="0" marR="0" rtl="0" algn="l">
                        <a:spcBef>
                          <a:spcPts val="0"/>
                        </a:spcBef>
                        <a:spcAft>
                          <a:spcPts val="0"/>
                        </a:spcAft>
                        <a:buClr>
                          <a:schemeClr val="lt1"/>
                        </a:buClr>
                        <a:buSzPts val="100"/>
                        <a:buFont typeface="Calibri"/>
                        <a:buNone/>
                      </a:pPr>
                      <a:r>
                        <a:rPr b="1" i="1" lang="es-419" sz="100" u="none" cap="none" strike="noStrike">
                          <a:solidFill>
                            <a:schemeClr val="lt1"/>
                          </a:solidFill>
                          <a:latin typeface="Calibri"/>
                          <a:ea typeface="Calibri"/>
                          <a:cs typeface="Calibri"/>
                          <a:sym typeface="Calibri"/>
                        </a:rPr>
                        <a:t>Confirmación del equipo de trabajo</a:t>
                      </a:r>
                      <a:endParaRPr>
                        <a:solidFill>
                          <a:schemeClr val="lt1"/>
                        </a:solidFill>
                      </a:endParaRPr>
                    </a:p>
                  </a:txBody>
                  <a:tcPr marT="0" marB="0" marR="3625" marL="3625" anchor="ctr">
                    <a:lnL cap="flat" cmpd="sng" w="9525">
                      <a:solidFill>
                        <a:srgbClr val="D0297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8/12/2025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8/15/2025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2E7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297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287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377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3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3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3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3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3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3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3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3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3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48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4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4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44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44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4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4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4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4C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50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4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5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5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54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57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2C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2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2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5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5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5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5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5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6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6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68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6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6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70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6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6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6C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6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7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7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3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40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44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50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5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5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5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6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6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3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7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7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7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7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7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7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7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7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7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7C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8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8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8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8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8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8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8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8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8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8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9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7094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9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9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9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A2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A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A7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A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A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AA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AC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A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A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71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304D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70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7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83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85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97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909E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0A6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B0AF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A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10AB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50A9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solidFill>
                          <a:schemeClr val="lt1"/>
                        </a:solidFill>
                      </a:endParaRPr>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D0B87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1" i="1" lang="es-419" sz="100" u="none" cap="none" strike="noStrike">
                          <a:solidFill>
                            <a:schemeClr val="lt1"/>
                          </a:solidFill>
                          <a:latin typeface="Calibri"/>
                          <a:ea typeface="Calibri"/>
                          <a:cs typeface="Calibri"/>
                          <a:sym typeface="Calibri"/>
                        </a:rPr>
                        <a:t>Análisis y Planificación</a:t>
                      </a:r>
                      <a:endParaRPr>
                        <a:solidFill>
                          <a:schemeClr val="lt1"/>
                        </a:solidFill>
                      </a:endParaRPr>
                    </a:p>
                  </a:txBody>
                  <a:tcPr marT="0" marB="0" marR="3625" marL="3625" anchor="ctr">
                    <a:lnL cap="flat" cmpd="sng" w="9525">
                      <a:solidFill>
                        <a:srgbClr val="D0297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16/8/2025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8/30/2025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1" i="1" lang="es-419" sz="100" u="none" cap="none" strike="noStrike">
                          <a:solidFill>
                            <a:schemeClr val="lt1"/>
                          </a:solidFill>
                          <a:latin typeface="Calibri"/>
                          <a:ea typeface="Calibri"/>
                          <a:cs typeface="Calibri"/>
                          <a:sym typeface="Calibri"/>
                        </a:rPr>
                        <a:t>Presentación de Proyecto</a:t>
                      </a:r>
                      <a:endParaRPr>
                        <a:solidFill>
                          <a:schemeClr val="lt1"/>
                        </a:solidFill>
                      </a:endParaRPr>
                    </a:p>
                  </a:txBody>
                  <a:tcPr marT="0" marB="0" marR="3625" marL="3625" anchor="ctr">
                    <a:lnL cap="flat" cmpd="sng" w="9525">
                      <a:solidFill>
                        <a:srgbClr val="D0297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8/31/2025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6E3B6"/>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rowSpan="35">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40091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FF2CC"/>
                    </a:solidFill>
                  </a:tcPr>
                </a:tc>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Diseño UI/UX y BBDD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9/12/2025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Wireframes iniciales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9/12/2025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Config. Entorno Dev</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9/7/2025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Implementación Frontend Core</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9/16/2025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Estructura inicial del proyecto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13/9/2025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Configuración del framework elegido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15/9/2025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Diseño de vistas principales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15/9/2025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9/18/2025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Pantalla de login y home</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15/9/2025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Pantalla catalógo de vehículos y detalle de vehiculos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17/9/2025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Optimización de Carga en Vue y CSS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17/9/2025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Pantalla de noticias y confirmación de pago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17/9/2025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Widget de Clima, Noticias y Conversión de Dinero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17/9/2025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Conexión con API backend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19/9/2025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Consumo de endpoints CRUD.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19/9/2025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Implementación de componentes dinámicos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19/9/2025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9/23/2025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Formulario de reserva, gestión de usuario.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19/9/2025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9/23/2025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Funcionalidades Avanzadas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22/9/2025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9/25/2025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Implementación Backend Core</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22/9/2025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9/30/2025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Diseño detallado de la arquitectura</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22/9/2025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10/2/2025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Defenir endponts, Modelo de datos y relaciones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25/9/2025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10/7/2025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Diagrama tecnico entregable</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10/13/2025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Configuración de la base de datos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10/14/2025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Creacion de tablas y conexiones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10/15/2025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Entregable:script SQL inicial</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10/14/2025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Desarrollo de endponts CRUD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10/18/2025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Usuarios, vehículos, reservas.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10/8/2025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10/20/2025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Entregable: API funcional en local.</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13/10/2025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20/10/2025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Integración de autenticación y seguridad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15/10/2025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22/10/2025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Login, roles y permisos.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23/10/2025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25/10/2025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Entregable: módulo de login probado.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28/10/2025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31/10/2025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Pruebas Integradas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31/10/2025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5/11/2025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Pruebas Unitarias</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27/10/2025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5/11/2025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Control de Calidad</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5/11/2025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7/11/2025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Usabilidad y Rendimiento</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7/11/2025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Despliegue Configuración Hosting</a:t>
                      </a:r>
                      <a:endParaRPr>
                        <a:solidFill>
                          <a:schemeClr val="lt1"/>
                        </a:solidFill>
                      </a:endParaRPr>
                    </a:p>
                  </a:txBody>
                  <a:tcPr marT="0" marB="0" marR="3625" marL="3625" anchor="ctr">
                    <a:lnL cap="flat" cmpd="sng" w="9525">
                      <a:solidFill>
                        <a:srgbClr val="40091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12/11/2025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11/14/2025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EF1CC"/>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rowSpan="3">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3</a:t>
                      </a:r>
                      <a:endParaRPr>
                        <a:solidFill>
                          <a:schemeClr val="lt1"/>
                        </a:solidFill>
                      </a:endParaRPr>
                    </a:p>
                  </a:txBody>
                  <a:tcPr marT="0" marB="0" marR="3625" marL="3625" anchor="ctr">
                    <a:lnL cap="flat" cmpd="sng" w="9525">
                      <a:solidFill>
                        <a:srgbClr val="000000">
                          <a:alpha val="0"/>
                        </a:srgbClr>
                      </a:solidFill>
                      <a:prstDash val="solid"/>
                      <a:round/>
                      <a:headEnd len="sm" w="sm" type="none"/>
                      <a:tailEnd len="sm" w="sm" type="none"/>
                    </a:lnL>
                    <a:lnR cap="flat" cmpd="sng" w="9525">
                      <a:solidFill>
                        <a:srgbClr val="A022F9"/>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4CCCC"/>
                    </a:solidFill>
                  </a:tcPr>
                </a:tc>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Presentación con el profesor</a:t>
                      </a:r>
                      <a:endParaRPr>
                        <a:solidFill>
                          <a:schemeClr val="lt1"/>
                        </a:solidFill>
                      </a:endParaRPr>
                    </a:p>
                  </a:txBody>
                  <a:tcPr marT="0" marB="0" marR="3625" marL="3625" anchor="ctr">
                    <a:lnL cap="flat" cmpd="sng" w="9525">
                      <a:solidFill>
                        <a:srgbClr val="A022F9"/>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11/17/2025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525">
                <a:tc vMerge="1"/>
                <a:tc>
                  <a:txBody>
                    <a:bodyPr/>
                    <a:lstStyle/>
                    <a:p>
                      <a:pPr indent="0" lvl="0" marL="0" marR="0" rtl="0" algn="l">
                        <a:spcBef>
                          <a:spcPts val="0"/>
                        </a:spcBef>
                        <a:spcAft>
                          <a:spcPts val="0"/>
                        </a:spcAft>
                        <a:buClr>
                          <a:schemeClr val="lt1"/>
                        </a:buClr>
                        <a:buSzPts val="100"/>
                        <a:buFont typeface="Calibri"/>
                        <a:buNone/>
                      </a:pPr>
                      <a:r>
                        <a:rPr b="0" i="1" lang="es-419" sz="100" u="none" cap="none" strike="noStrike">
                          <a:solidFill>
                            <a:schemeClr val="lt1"/>
                          </a:solidFill>
                          <a:latin typeface="Calibri"/>
                          <a:ea typeface="Calibri"/>
                          <a:cs typeface="Calibri"/>
                          <a:sym typeface="Calibri"/>
                        </a:rPr>
                        <a:t>Presentación con el Comité</a:t>
                      </a:r>
                      <a:endParaRPr>
                        <a:solidFill>
                          <a:schemeClr val="lt1"/>
                        </a:solidFill>
                      </a:endParaRPr>
                    </a:p>
                  </a:txBody>
                  <a:tcPr marT="0" marB="0" marR="3625" marL="3625" anchor="ctr">
                    <a:lnL cap="flat" cmpd="sng" w="9525">
                      <a:solidFill>
                        <a:srgbClr val="A022F9"/>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12/5/2025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r>
              <a:tr h="105525">
                <a:tc vMerge="1"/>
                <a:tc>
                  <a:txBody>
                    <a:bodyPr/>
                    <a:lstStyle/>
                    <a:p>
                      <a:pPr indent="0" lvl="0" marL="0" marR="0" rtl="0" algn="l">
                        <a:spcBef>
                          <a:spcPts val="0"/>
                        </a:spcBef>
                        <a:spcAft>
                          <a:spcPts val="0"/>
                        </a:spcAft>
                        <a:buClr>
                          <a:schemeClr val="lt1"/>
                        </a:buClr>
                        <a:buSzPts val="100"/>
                        <a:buFont typeface="Calibri"/>
                        <a:buNone/>
                      </a:pPr>
                      <a:br>
                        <a:rPr b="0" i="1" lang="es-419" sz="100" u="none" cap="none" strike="noStrike">
                          <a:solidFill>
                            <a:schemeClr val="lt1"/>
                          </a:solidFill>
                          <a:latin typeface="Calibri"/>
                          <a:ea typeface="Calibri"/>
                          <a:cs typeface="Calibri"/>
                          <a:sym typeface="Calibri"/>
                        </a:rPr>
                      </a:br>
                      <a:r>
                        <a:rPr b="0" i="1" lang="es-419" sz="100" u="none" cap="none" strike="noStrike">
                          <a:solidFill>
                            <a:schemeClr val="lt1"/>
                          </a:solidFill>
                          <a:latin typeface="Calibri"/>
                          <a:ea typeface="Calibri"/>
                          <a:cs typeface="Calibri"/>
                          <a:sym typeface="Calibri"/>
                        </a:rPr>
                        <a:t>Video demostrativo</a:t>
                      </a:r>
                      <a:endParaRPr>
                        <a:solidFill>
                          <a:schemeClr val="lt1"/>
                        </a:solidFill>
                      </a:endParaRPr>
                    </a:p>
                  </a:txBody>
                  <a:tcPr marT="0" marB="0" marR="3625" marL="3625" anchor="ctr">
                    <a:lnL cap="flat" cmpd="sng" w="9525">
                      <a:solidFill>
                        <a:srgbClr val="A022F9"/>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11/21/2025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300"/>
                        <a:buFont typeface="Rockwell"/>
                        <a:buNone/>
                      </a:pPr>
                      <a:r>
                        <a:rPr lang="es-419" sz="300" u="none" cap="none" strike="noStrike">
                          <a:solidFill>
                            <a:schemeClr val="lt1"/>
                          </a:solidFill>
                        </a:rPr>
                        <a:t>12/5/2025</a:t>
                      </a:r>
                      <a:endParaRPr>
                        <a:solidFill>
                          <a:schemeClr val="lt1"/>
                        </a:solidFill>
                      </a:endParaRPr>
                    </a:p>
                  </a:txBody>
                  <a:tcPr marT="0" marB="0" marR="3625" marL="36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c>
                  <a:txBody>
                    <a:bodyPr/>
                    <a:lstStyle/>
                    <a:p>
                      <a:pPr indent="0" lvl="0" marL="0" marR="0" rtl="0" algn="l">
                        <a:spcBef>
                          <a:spcPts val="0"/>
                        </a:spcBef>
                        <a:spcAft>
                          <a:spcPts val="0"/>
                        </a:spcAft>
                        <a:buClr>
                          <a:schemeClr val="lt1"/>
                        </a:buClr>
                        <a:buSzPts val="300"/>
                        <a:buFont typeface="Rockwell"/>
                        <a:buNone/>
                      </a:pPr>
                      <a:r>
                        <a:t/>
                      </a:r>
                      <a:endParaRPr sz="300" u="none" cap="none" strike="noStrike"/>
                    </a:p>
                  </a:txBody>
                  <a:tcPr marT="0" marB="0" marR="3625" marL="36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6B3AE"/>
                    </a:solidFill>
                  </a:tcPr>
                </a:tc>
              </a:tr>
            </a:tbl>
          </a:graphicData>
        </a:graphic>
      </p:graphicFrame>
    </p:spTree>
  </p:cSld>
  <p:clrMapOvr>
    <a:masterClrMapping/>
  </p:clrMapOvr>
  <p:transition spd="slow">
    <p:wipe dir="l"/>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graphicFrame>
        <p:nvGraphicFramePr>
          <p:cNvPr id="322" name="Google Shape;322;p11"/>
          <p:cNvGraphicFramePr/>
          <p:nvPr/>
        </p:nvGraphicFramePr>
        <p:xfrm>
          <a:off x="1261241" y="204953"/>
          <a:ext cx="3000000" cy="3000000"/>
        </p:xfrm>
        <a:graphic>
          <a:graphicData uri="http://schemas.openxmlformats.org/drawingml/2006/table">
            <a:tbl>
              <a:tblPr>
                <a:noFill/>
                <a:tableStyleId>{47FC0B2E-A3C3-4155-9DBA-857E908D9361}</a:tableStyleId>
              </a:tblPr>
              <a:tblGrid>
                <a:gridCol w="3440075"/>
                <a:gridCol w="2752050"/>
                <a:gridCol w="2752050"/>
              </a:tblGrid>
              <a:tr h="148525">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Actividades</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Fecha Inicio</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Fecha Fin</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1" i="1" lang="es-419" sz="900" u="none" cap="none" strike="noStrike">
                          <a:solidFill>
                            <a:schemeClr val="lt1"/>
                          </a:solidFill>
                          <a:latin typeface="Calibri"/>
                          <a:ea typeface="Calibri"/>
                          <a:cs typeface="Calibri"/>
                          <a:sym typeface="Calibri"/>
                        </a:rPr>
                        <a:t>Confirmación del equipo de trabajo</a:t>
                      </a:r>
                      <a:endParaRPr b="1" i="1" sz="900" u="none" cap="none" strike="noStrike">
                        <a:solidFill>
                          <a:schemeClr val="lt1"/>
                        </a:solidFill>
                        <a:latin typeface="Calibri"/>
                        <a:ea typeface="Calibri"/>
                        <a:cs typeface="Calibri"/>
                        <a:sym typeface="Calibri"/>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8/12/2025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8/15/2025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1" i="1" lang="es-419" sz="900" u="none" cap="none" strike="noStrike">
                          <a:solidFill>
                            <a:schemeClr val="lt1"/>
                          </a:solidFill>
                          <a:latin typeface="Calibri"/>
                          <a:ea typeface="Calibri"/>
                          <a:cs typeface="Calibri"/>
                          <a:sym typeface="Calibri"/>
                        </a:rPr>
                        <a:t>Análisis y Planificación</a:t>
                      </a:r>
                      <a:endParaRPr b="1" i="1" sz="900" u="none" cap="none" strike="noStrike">
                        <a:solidFill>
                          <a:schemeClr val="lt1"/>
                        </a:solidFill>
                        <a:latin typeface="Calibri"/>
                        <a:ea typeface="Calibri"/>
                        <a:cs typeface="Calibri"/>
                        <a:sym typeface="Calibri"/>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16/8/2025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8/30/2025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1" i="1" lang="es-419" sz="900" u="none" cap="none" strike="noStrike">
                          <a:solidFill>
                            <a:schemeClr val="lt1"/>
                          </a:solidFill>
                          <a:latin typeface="Calibri"/>
                          <a:ea typeface="Calibri"/>
                          <a:cs typeface="Calibri"/>
                          <a:sym typeface="Calibri"/>
                        </a:rPr>
                        <a:t>Presentación de Proyecto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8/31/2025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Diseño UI/UX y BBDD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9/5/2025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9/12/2025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Wireframes iniciales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9/12/2025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Config. Entorno Dev</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9/7/2025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9/14/2025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Implementación Frontend Core</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9/16/2025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Estructura inicial del proyecto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13/9/2025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9/18/2025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Configuración del framework elegido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15/9/2025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9/18/2025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Diseño de vistas principales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15/9/2025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9/18/2025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Pantalla de login y home</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15/9/2025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Pantalla catalógo de vehículos y detalle de vehiculos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17/9/2025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Optimización de Carga en Vue y CSS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17/9/2025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Pantalla de noticias y confirmación de pago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17/9/2025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Widget de Clima, Noticias y Conversión de Dinero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17/9/2025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Conexión con API backend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19/9/2025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Consumo de endpoints CRUD.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19/9/2025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Implementación de componentes dinámicos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19/9/2025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9/23/2025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Formulario de reserva, gestión de usuario.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19/9/2025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9/23/2025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Funcionalidades Avanzadas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22/9/2025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9/25/2025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Implementación Backend Core</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22/9/2025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9/30/2025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Diseño detallado de la arquitectura</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22/9/2025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10/2/2025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Defenir endponts, Modelo de datos y relaciones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25/9/2025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10/7/2025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Diagrama tecnico entregable</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10/4/2025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10/13/2025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Configuración de la base de datos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10/4/2025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10/14/2025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Creacion de tablas y conexiones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10/4/2025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10/15/2025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Entregable:script SQL inicial</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10/8/2025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10/14/2025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Desarrollo de endponts CRUD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10/8/2025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10/18/2025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Usuarios, vehículos, reservas.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10/8/2025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10/20/2025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Entregable: API funcional en local.</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13/10/2025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20/10/2025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Integración de autenticación y seguridad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15/10/2025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22/10/2025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Login, roles y permisos.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23/10/2025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25/10/2025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Entregable: módulo de login probado.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28/10/2025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31/10/2025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Pruebas Integradas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31/10/2025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5/11/2025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Pruebas Unitarias</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27/10/2025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5/11/2025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Control de Calidad</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5/11/2025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7/11/2025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Usabilidad y Rendimiento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7/11/2025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11/11/2025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Despliegue Configuración Hosting</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12/11/2025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11/14/2025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525">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Presentación con el profesor</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11/17/2025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11/21/2025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55150">
                <a:tc>
                  <a:txBody>
                    <a:bodyPr/>
                    <a:lstStyle/>
                    <a:p>
                      <a:pPr indent="0" lvl="0" marL="0" marR="0" rtl="0" algn="ctr">
                        <a:spcBef>
                          <a:spcPts val="0"/>
                        </a:spcBef>
                        <a:spcAft>
                          <a:spcPts val="0"/>
                        </a:spcAft>
                        <a:buClr>
                          <a:schemeClr val="lt1"/>
                        </a:buClr>
                        <a:buSzPts val="900"/>
                        <a:buFont typeface="Calibri"/>
                        <a:buNone/>
                      </a:pPr>
                      <a:r>
                        <a:rPr b="0" i="1" lang="es-419" sz="900" u="none" cap="none" strike="noStrike">
                          <a:solidFill>
                            <a:schemeClr val="lt1"/>
                          </a:solidFill>
                          <a:latin typeface="Calibri"/>
                          <a:ea typeface="Calibri"/>
                          <a:cs typeface="Calibri"/>
                          <a:sym typeface="Calibri"/>
                        </a:rPr>
                        <a:t>Presentación con el Comité</a:t>
                      </a:r>
                      <a:endParaRPr b="0" i="1" sz="900" u="none" cap="none" strike="noStrike">
                        <a:solidFill>
                          <a:schemeClr val="lt1"/>
                        </a:solidFill>
                        <a:latin typeface="Calibri"/>
                        <a:ea typeface="Calibri"/>
                        <a:cs typeface="Calibri"/>
                        <a:sym typeface="Calibri"/>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11/21/2025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12/5/2025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7025">
                <a:tc>
                  <a:txBody>
                    <a:bodyPr/>
                    <a:lstStyle/>
                    <a:p>
                      <a:pPr indent="0" lvl="0" marL="0" marR="0" rtl="0" algn="ctr">
                        <a:spcBef>
                          <a:spcPts val="0"/>
                        </a:spcBef>
                        <a:spcAft>
                          <a:spcPts val="0"/>
                        </a:spcAft>
                        <a:buClr>
                          <a:schemeClr val="lt1"/>
                        </a:buClr>
                        <a:buSzPts val="900"/>
                        <a:buFont typeface="Calibri"/>
                        <a:buNone/>
                      </a:pPr>
                      <a:br>
                        <a:rPr b="0" i="1" lang="es-419" sz="900" u="none" cap="none" strike="noStrike">
                          <a:solidFill>
                            <a:schemeClr val="lt1"/>
                          </a:solidFill>
                          <a:latin typeface="Calibri"/>
                          <a:ea typeface="Calibri"/>
                          <a:cs typeface="Calibri"/>
                          <a:sym typeface="Calibri"/>
                        </a:rPr>
                      </a:br>
                      <a:r>
                        <a:rPr b="0" i="1" lang="es-419" sz="900" u="none" cap="none" strike="noStrike">
                          <a:solidFill>
                            <a:schemeClr val="lt1"/>
                          </a:solidFill>
                          <a:latin typeface="Calibri"/>
                          <a:ea typeface="Calibri"/>
                          <a:cs typeface="Calibri"/>
                          <a:sym typeface="Calibri"/>
                        </a:rPr>
                        <a:t>Video demostrativo</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11/21/2025</a:t>
                      </a:r>
                      <a:endParaRPr>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Clr>
                          <a:schemeClr val="lt1"/>
                        </a:buClr>
                        <a:buSzPts val="900"/>
                        <a:buFont typeface="Rockwell"/>
                        <a:buNone/>
                      </a:pPr>
                      <a:r>
                        <a:rPr lang="es-419" sz="900" u="none" cap="none" strike="noStrike">
                          <a:solidFill>
                            <a:schemeClr val="lt1"/>
                          </a:solidFill>
                        </a:rPr>
                        <a:t>12/5/2025</a:t>
                      </a:r>
                      <a:endParaRPr sz="900" u="none" cap="none" strike="noStrike">
                        <a:solidFill>
                          <a:schemeClr val="lt1"/>
                        </a:solidFill>
                      </a:endParaRPr>
                    </a:p>
                  </a:txBody>
                  <a:tcPr marT="0" marB="0" marR="3575" marL="3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transition spd="slow">
    <p:wipe dir="l"/>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6" name="Shape 326"/>
        <p:cNvGrpSpPr/>
        <p:nvPr/>
      </p:nvGrpSpPr>
      <p:grpSpPr>
        <a:xfrm>
          <a:off x="0" y="0"/>
          <a:ext cx="0" cy="0"/>
          <a:chOff x="0" y="0"/>
          <a:chExt cx="0" cy="0"/>
        </a:xfrm>
      </p:grpSpPr>
      <p:sp>
        <p:nvSpPr>
          <p:cNvPr id="327" name="Google Shape;327;p12"/>
          <p:cNvSpPr txBox="1"/>
          <p:nvPr>
            <p:ph type="title"/>
          </p:nvPr>
        </p:nvSpPr>
        <p:spPr>
          <a:xfrm>
            <a:off x="913795" y="341746"/>
            <a:ext cx="10353761" cy="97799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Bookman Old Style"/>
              <a:buNone/>
            </a:pPr>
            <a:r>
              <a:rPr lang="es-419"/>
              <a:t>ARQUITECTURA DEL SOFTWARE</a:t>
            </a:r>
            <a:br>
              <a:rPr lang="es-419"/>
            </a:br>
            <a:endParaRPr/>
          </a:p>
        </p:txBody>
      </p:sp>
      <p:sp>
        <p:nvSpPr>
          <p:cNvPr id="328" name="Google Shape;328;p12"/>
          <p:cNvSpPr/>
          <p:nvPr/>
        </p:nvSpPr>
        <p:spPr>
          <a:xfrm>
            <a:off x="0" y="2095500"/>
            <a:ext cx="12192000" cy="4762500"/>
          </a:xfrm>
          <a:prstGeom prst="rect">
            <a:avLst/>
          </a:prstGeom>
          <a:solidFill>
            <a:schemeClr val="dk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grpSp>
        <p:nvGrpSpPr>
          <p:cNvPr id="329" name="Google Shape;329;p12"/>
          <p:cNvGrpSpPr/>
          <p:nvPr/>
        </p:nvGrpSpPr>
        <p:grpSpPr>
          <a:xfrm>
            <a:off x="0" y="1473183"/>
            <a:ext cx="11836957" cy="5080635"/>
            <a:chOff x="1267" y="0"/>
            <a:chExt cx="6033240" cy="4434670"/>
          </a:xfrm>
        </p:grpSpPr>
        <p:sp>
          <p:nvSpPr>
            <p:cNvPr id="330" name="Google Shape;330;p12"/>
            <p:cNvSpPr/>
            <p:nvPr/>
          </p:nvSpPr>
          <p:spPr>
            <a:xfrm>
              <a:off x="12614"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sz="1800">
                <a:solidFill>
                  <a:schemeClr val="lt1"/>
                </a:solidFill>
                <a:latin typeface="Rockwell"/>
                <a:ea typeface="Rockwell"/>
                <a:cs typeface="Rockwell"/>
                <a:sym typeface="Rockwell"/>
              </a:endParaRPr>
            </a:p>
          </p:txBody>
        </p:sp>
        <p:sp>
          <p:nvSpPr>
            <p:cNvPr id="331" name="Google Shape;331;p12"/>
            <p:cNvSpPr txBox="1"/>
            <p:nvPr/>
          </p:nvSpPr>
          <p:spPr>
            <a:xfrm>
              <a:off x="1267" y="1773868"/>
              <a:ext cx="1971647" cy="2660801"/>
            </a:xfrm>
            <a:prstGeom prst="rect">
              <a:avLst/>
            </a:prstGeom>
            <a:noFill/>
            <a:ln>
              <a:noFill/>
            </a:ln>
          </p:spPr>
          <p:txBody>
            <a:bodyPr anchorCtr="1" anchor="t" bIns="113775" lIns="113775" spcFirstLastPara="1" rIns="113775" wrap="square" tIns="113775">
              <a:noAutofit/>
            </a:bodyPr>
            <a:lstStyle/>
            <a:p>
              <a:pPr indent="0" lvl="0" marL="0" marR="0" rtl="0" algn="ctr">
                <a:spcBef>
                  <a:spcPts val="0"/>
                </a:spcBef>
                <a:spcAft>
                  <a:spcPts val="0"/>
                </a:spcAft>
                <a:buNone/>
              </a:pPr>
              <a:r>
                <a:rPr b="1" lang="es-419" sz="1200">
                  <a:solidFill>
                    <a:schemeClr val="lt1"/>
                  </a:solidFill>
                  <a:latin typeface="Rockwell"/>
                  <a:ea typeface="Rockwell"/>
                  <a:cs typeface="Rockwell"/>
                  <a:sym typeface="Rockwell"/>
                </a:rPr>
                <a:t>Implementación Frontend (Vue.js 3)</a:t>
              </a:r>
              <a:endParaRPr b="1" sz="1200">
                <a:solidFill>
                  <a:schemeClr val="lt1"/>
                </a:solidFill>
                <a:latin typeface="Rockwell"/>
                <a:ea typeface="Rockwell"/>
                <a:cs typeface="Rockwell"/>
                <a:sym typeface="Rockwell"/>
              </a:endParaRPr>
            </a:p>
            <a:p>
              <a:pPr indent="0" lvl="0" marL="0" marR="0" rtl="0" algn="l">
                <a:spcBef>
                  <a:spcPts val="600"/>
                </a:spcBef>
                <a:spcAft>
                  <a:spcPts val="0"/>
                </a:spcAft>
                <a:buNone/>
              </a:pPr>
              <a:r>
                <a:rPr b="1" lang="es-419" sz="1200">
                  <a:solidFill>
                    <a:schemeClr val="lt1"/>
                  </a:solidFill>
                  <a:latin typeface="Rockwell"/>
                  <a:ea typeface="Rockwell"/>
                  <a:cs typeface="Rockwell"/>
                  <a:sym typeface="Rockwell"/>
                </a:rPr>
                <a:t>Frontend (Vue.js 3)</a:t>
              </a:r>
              <a:endParaRPr/>
            </a:p>
            <a:p>
              <a:pPr indent="0" lvl="0" marL="0" marR="0" rtl="0" algn="l">
                <a:spcBef>
                  <a:spcPts val="0"/>
                </a:spcBef>
                <a:spcAft>
                  <a:spcPts val="0"/>
                </a:spcAft>
                <a:buNone/>
              </a:pPr>
              <a:r>
                <a:rPr b="1" lang="es-419" sz="1200">
                  <a:solidFill>
                    <a:schemeClr val="lt1"/>
                  </a:solidFill>
                  <a:latin typeface="Rockwell"/>
                  <a:ea typeface="Rockwell"/>
                  <a:cs typeface="Rockwell"/>
                  <a:sym typeface="Rockwell"/>
                </a:rPr>
                <a:t>Rol:</a:t>
              </a:r>
              <a:r>
                <a:rPr lang="es-419" sz="1200">
                  <a:solidFill>
                    <a:schemeClr val="lt1"/>
                  </a:solidFill>
                  <a:latin typeface="Rockwell"/>
                  <a:ea typeface="Rockwell"/>
                  <a:cs typeface="Rockwell"/>
                  <a:sym typeface="Rockwell"/>
                </a:rPr>
                <a:t> Interfaz de usuario.</a:t>
              </a:r>
              <a:endParaRPr/>
            </a:p>
            <a:p>
              <a:pPr indent="0" lvl="0" marL="0" marR="0" rtl="0" algn="l">
                <a:spcBef>
                  <a:spcPts val="0"/>
                </a:spcBef>
                <a:spcAft>
                  <a:spcPts val="0"/>
                </a:spcAft>
                <a:buNone/>
              </a:pPr>
              <a:r>
                <a:rPr b="1" lang="es-419" sz="1200">
                  <a:solidFill>
                    <a:schemeClr val="lt1"/>
                  </a:solidFill>
                  <a:latin typeface="Rockwell"/>
                  <a:ea typeface="Rockwell"/>
                  <a:cs typeface="Rockwell"/>
                  <a:sym typeface="Rockwell"/>
                </a:rPr>
                <a:t>Función:</a:t>
              </a:r>
              <a:r>
                <a:rPr lang="es-419" sz="1200">
                  <a:solidFill>
                    <a:schemeClr val="lt1"/>
                  </a:solidFill>
                  <a:latin typeface="Rockwell"/>
                  <a:ea typeface="Rockwell"/>
                  <a:cs typeface="Rockwell"/>
                  <a:sym typeface="Rockwell"/>
                </a:rPr>
                <a:t> </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-Permite a los clientes interactuar con el sistema de forma intuitiva.</a:t>
              </a:r>
              <a:endParaRPr/>
            </a:p>
            <a:p>
              <a:pPr indent="0" lvl="0" marL="0" marR="0" rtl="0" algn="l">
                <a:spcBef>
                  <a:spcPts val="0"/>
                </a:spcBef>
                <a:spcAft>
                  <a:spcPts val="0"/>
                </a:spcAft>
                <a:buNone/>
              </a:pPr>
              <a:r>
                <a:t/>
              </a:r>
              <a:endParaRPr sz="1200">
                <a:solidFill>
                  <a:schemeClr val="lt1"/>
                </a:solidFill>
                <a:latin typeface="Rockwell"/>
                <a:ea typeface="Rockwell"/>
                <a:cs typeface="Rockwell"/>
                <a:sym typeface="Rockwell"/>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Framework moderno, rápido y eficiente.</a:t>
              </a:r>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Ideal para SPA (Single Page Applications).</a:t>
              </a:r>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Comunicación con backend vía API.</a:t>
              </a:r>
              <a:endParaRPr/>
            </a:p>
          </p:txBody>
        </p:sp>
        <p:sp>
          <p:nvSpPr>
            <p:cNvPr id="332" name="Google Shape;332;p12"/>
            <p:cNvSpPr/>
            <p:nvPr/>
          </p:nvSpPr>
          <p:spPr>
            <a:xfrm>
              <a:off x="2032063"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sz="1800">
                <a:solidFill>
                  <a:schemeClr val="lt1"/>
                </a:solidFill>
                <a:latin typeface="Rockwell"/>
                <a:ea typeface="Rockwell"/>
                <a:cs typeface="Rockwell"/>
                <a:sym typeface="Rockwell"/>
              </a:endParaRPr>
            </a:p>
          </p:txBody>
        </p:sp>
        <p:sp>
          <p:nvSpPr>
            <p:cNvPr id="333" name="Google Shape;333;p12"/>
            <p:cNvSpPr txBox="1"/>
            <p:nvPr/>
          </p:nvSpPr>
          <p:spPr>
            <a:xfrm>
              <a:off x="2032063" y="1773867"/>
              <a:ext cx="1971647" cy="2660802"/>
            </a:xfrm>
            <a:prstGeom prst="rect">
              <a:avLst/>
            </a:prstGeom>
            <a:noFill/>
            <a:ln>
              <a:noFill/>
            </a:ln>
          </p:spPr>
          <p:txBody>
            <a:bodyPr anchorCtr="1" anchor="t" bIns="113775" lIns="113775" spcFirstLastPara="1" rIns="113775" wrap="square" tIns="113775">
              <a:noAutofit/>
            </a:bodyPr>
            <a:lstStyle/>
            <a:p>
              <a:pPr indent="0" lvl="0" marL="0" marR="0" rtl="0" algn="ctr">
                <a:spcBef>
                  <a:spcPts val="0"/>
                </a:spcBef>
                <a:spcAft>
                  <a:spcPts val="0"/>
                </a:spcAft>
                <a:buNone/>
              </a:pPr>
              <a:r>
                <a:rPr b="1" lang="es-419" sz="1200">
                  <a:solidFill>
                    <a:schemeClr val="lt1"/>
                  </a:solidFill>
                  <a:latin typeface="Rockwell"/>
                  <a:ea typeface="Rockwell"/>
                  <a:cs typeface="Rockwell"/>
                  <a:sym typeface="Rockwell"/>
                </a:rPr>
                <a:t>Implementación Backend (Laravel - API REST)</a:t>
              </a:r>
              <a:endParaRPr/>
            </a:p>
            <a:p>
              <a:pPr indent="0" lvl="0" marL="0" marR="0" rtl="0" algn="l">
                <a:spcBef>
                  <a:spcPts val="600"/>
                </a:spcBef>
                <a:spcAft>
                  <a:spcPts val="0"/>
                </a:spcAft>
                <a:buNone/>
              </a:pPr>
              <a:r>
                <a:rPr b="1" lang="es-419" sz="1200">
                  <a:solidFill>
                    <a:schemeClr val="lt1"/>
                  </a:solidFill>
                  <a:latin typeface="Rockwell"/>
                  <a:ea typeface="Rockwell"/>
                  <a:cs typeface="Rockwell"/>
                  <a:sym typeface="Rockwell"/>
                </a:rPr>
                <a:t>Backend (Laravel - API REST)</a:t>
              </a:r>
              <a:endParaRPr/>
            </a:p>
            <a:p>
              <a:pPr indent="0" lvl="0" marL="0" marR="0" rtl="0" algn="l">
                <a:spcBef>
                  <a:spcPts val="0"/>
                </a:spcBef>
                <a:spcAft>
                  <a:spcPts val="0"/>
                </a:spcAft>
                <a:buNone/>
              </a:pPr>
              <a:r>
                <a:rPr b="1" lang="es-419" sz="1200">
                  <a:solidFill>
                    <a:schemeClr val="lt1"/>
                  </a:solidFill>
                  <a:latin typeface="Rockwell"/>
                  <a:ea typeface="Rockwell"/>
                  <a:cs typeface="Rockwell"/>
                  <a:sym typeface="Rockwell"/>
                </a:rPr>
                <a:t>Rol:</a:t>
              </a:r>
              <a:r>
                <a:rPr lang="es-419" sz="1200">
                  <a:solidFill>
                    <a:schemeClr val="lt1"/>
                  </a:solidFill>
                  <a:latin typeface="Rockwell"/>
                  <a:ea typeface="Rockwell"/>
                  <a:cs typeface="Rockwell"/>
                  <a:sym typeface="Rockwell"/>
                </a:rPr>
                <a:t> Lógica del negocio y gestión de reglas.</a:t>
              </a:r>
              <a:r>
                <a:rPr b="1" lang="es-419" sz="1200">
                  <a:solidFill>
                    <a:schemeClr val="lt1"/>
                  </a:solidFill>
                  <a:latin typeface="Rockwell"/>
                  <a:ea typeface="Rockwell"/>
                  <a:cs typeface="Rockwell"/>
                  <a:sym typeface="Rockwell"/>
                </a:rPr>
                <a:t> Función: </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-Procesa solicitudes del cliente.</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Interactúa con la base de datos.</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-Expone endpoints RESTful.</a:t>
              </a:r>
              <a:endParaRPr/>
            </a:p>
            <a:p>
              <a:pPr indent="0" lvl="0" marL="0" marR="0" rtl="0" algn="l">
                <a:spcBef>
                  <a:spcPts val="0"/>
                </a:spcBef>
                <a:spcAft>
                  <a:spcPts val="0"/>
                </a:spcAft>
                <a:buNone/>
              </a:pPr>
              <a:r>
                <a:t/>
              </a:r>
              <a:endParaRPr sz="1200">
                <a:solidFill>
                  <a:schemeClr val="lt1"/>
                </a:solidFill>
                <a:latin typeface="Rockwell"/>
                <a:ea typeface="Rockwell"/>
                <a:cs typeface="Rockwell"/>
                <a:sym typeface="Rockwell"/>
              </a:endParaRPr>
            </a:p>
            <a:p>
              <a:pPr indent="0" lvl="0" marL="0" marR="0" rtl="0" algn="l">
                <a:spcBef>
                  <a:spcPts val="0"/>
                </a:spcBef>
                <a:spcAft>
                  <a:spcPts val="0"/>
                </a:spcAft>
                <a:buNone/>
              </a:pPr>
              <a:r>
                <a:rPr b="1" lang="es-419" sz="1200">
                  <a:solidFill>
                    <a:schemeClr val="lt1"/>
                  </a:solidFill>
                  <a:latin typeface="Rockwell"/>
                  <a:ea typeface="Rockwell"/>
                  <a:cs typeface="Rockwell"/>
                  <a:sym typeface="Rockwell"/>
                </a:rPr>
                <a:t>Seguridad: (JSON Web Token)</a:t>
              </a:r>
              <a:r>
                <a:rPr lang="es-419" sz="1200">
                  <a:solidFill>
                    <a:schemeClr val="lt1"/>
                  </a:solidFill>
                  <a:latin typeface="Rockwell"/>
                  <a:ea typeface="Rockwell"/>
                  <a:cs typeface="Rockwell"/>
                  <a:sym typeface="Rockwell"/>
                </a:rPr>
                <a:t> para autenticación.</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Validación por </a:t>
              </a:r>
              <a:r>
                <a:rPr b="1" lang="es-419" sz="1200">
                  <a:solidFill>
                    <a:schemeClr val="lt1"/>
                  </a:solidFill>
                  <a:latin typeface="Rockwell"/>
                  <a:ea typeface="Rockwell"/>
                  <a:cs typeface="Rockwell"/>
                  <a:sym typeface="Rockwell"/>
                </a:rPr>
                <a:t>roles</a:t>
              </a:r>
              <a:r>
                <a:rPr lang="es-419" sz="1200">
                  <a:solidFill>
                    <a:schemeClr val="lt1"/>
                  </a:solidFill>
                  <a:latin typeface="Rockwell"/>
                  <a:ea typeface="Rockwell"/>
                  <a:cs typeface="Rockwell"/>
                  <a:sym typeface="Rockwell"/>
                </a:rPr>
                <a:t> (cliente, vendedor, admin).</a:t>
              </a:r>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Laravel es robusto y seguro.</a:t>
              </a:r>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Uso de </a:t>
              </a:r>
              <a:r>
                <a:rPr b="1" lang="es-419" sz="1200">
                  <a:solidFill>
                    <a:schemeClr val="lt1"/>
                  </a:solidFill>
                  <a:latin typeface="Rockwell"/>
                  <a:ea typeface="Rockwell"/>
                  <a:cs typeface="Rockwell"/>
                  <a:sym typeface="Rockwell"/>
                </a:rPr>
                <a:t>API RESTful</a:t>
              </a:r>
              <a:r>
                <a:rPr lang="es-419" sz="1200">
                  <a:solidFill>
                    <a:schemeClr val="lt1"/>
                  </a:solidFill>
                  <a:latin typeface="Rockwell"/>
                  <a:ea typeface="Rockwell"/>
                  <a:cs typeface="Rockwell"/>
                  <a:sym typeface="Rockwell"/>
                </a:rPr>
                <a:t> permite independencia entre cliente y servidor.</a:t>
              </a:r>
              <a:endParaRPr/>
            </a:p>
          </p:txBody>
        </p:sp>
        <p:sp>
          <p:nvSpPr>
            <p:cNvPr id="334" name="Google Shape;334;p12"/>
            <p:cNvSpPr/>
            <p:nvPr/>
          </p:nvSpPr>
          <p:spPr>
            <a:xfrm>
              <a:off x="4062860"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sz="1800">
                <a:solidFill>
                  <a:schemeClr val="lt1"/>
                </a:solidFill>
                <a:latin typeface="Rockwell"/>
                <a:ea typeface="Rockwell"/>
                <a:cs typeface="Rockwell"/>
                <a:sym typeface="Rockwell"/>
              </a:endParaRPr>
            </a:p>
          </p:txBody>
        </p:sp>
        <p:sp>
          <p:nvSpPr>
            <p:cNvPr id="335" name="Google Shape;335;p12"/>
            <p:cNvSpPr txBox="1"/>
            <p:nvPr/>
          </p:nvSpPr>
          <p:spPr>
            <a:xfrm>
              <a:off x="4062860" y="1773868"/>
              <a:ext cx="1971647" cy="2660802"/>
            </a:xfrm>
            <a:prstGeom prst="rect">
              <a:avLst/>
            </a:prstGeom>
            <a:noFill/>
            <a:ln>
              <a:noFill/>
            </a:ln>
          </p:spPr>
          <p:txBody>
            <a:bodyPr anchorCtr="1" anchor="t" bIns="113775" lIns="113775" spcFirstLastPara="1" rIns="113775" wrap="square" tIns="113775">
              <a:noAutofit/>
            </a:bodyPr>
            <a:lstStyle/>
            <a:p>
              <a:pPr indent="0" lvl="0" marL="0" marR="0" rtl="0" algn="ctr">
                <a:spcBef>
                  <a:spcPts val="0"/>
                </a:spcBef>
                <a:spcAft>
                  <a:spcPts val="0"/>
                </a:spcAft>
                <a:buNone/>
              </a:pPr>
              <a:r>
                <a:rPr b="1" lang="es-419" sz="1200">
                  <a:solidFill>
                    <a:schemeClr val="lt1"/>
                  </a:solidFill>
                  <a:latin typeface="Rockwell"/>
                  <a:ea typeface="Rockwell"/>
                  <a:cs typeface="Rockwell"/>
                  <a:sym typeface="Rockwell"/>
                </a:rPr>
                <a:t>Implementación Base de Datos (MySQL)</a:t>
              </a:r>
              <a:endParaRPr/>
            </a:p>
            <a:p>
              <a:pPr indent="0" lvl="0" marL="0" marR="0" rtl="0" algn="l">
                <a:spcBef>
                  <a:spcPts val="600"/>
                </a:spcBef>
                <a:spcAft>
                  <a:spcPts val="0"/>
                </a:spcAft>
                <a:buNone/>
              </a:pPr>
              <a:r>
                <a:rPr b="1" lang="es-419" sz="1200">
                  <a:solidFill>
                    <a:schemeClr val="lt1"/>
                  </a:solidFill>
                  <a:latin typeface="Rockwell"/>
                  <a:ea typeface="Rockwell"/>
                  <a:cs typeface="Rockwell"/>
                  <a:sym typeface="Rockwell"/>
                </a:rPr>
                <a:t>Base de Datos (MySQL)</a:t>
              </a:r>
              <a:endParaRPr/>
            </a:p>
            <a:p>
              <a:pPr indent="-76200" lvl="0" marL="0" marR="0" rtl="0" algn="l">
                <a:spcBef>
                  <a:spcPts val="0"/>
                </a:spcBef>
                <a:spcAft>
                  <a:spcPts val="0"/>
                </a:spcAft>
                <a:buClr>
                  <a:schemeClr val="lt1"/>
                </a:buClr>
                <a:buSzPts val="1200"/>
                <a:buFont typeface="Rockwell"/>
                <a:buChar char="•"/>
              </a:pPr>
              <a:r>
                <a:rPr b="1" lang="es-419" sz="1200">
                  <a:solidFill>
                    <a:schemeClr val="lt1"/>
                  </a:solidFill>
                  <a:latin typeface="Rockwell"/>
                  <a:ea typeface="Rockwell"/>
                  <a:cs typeface="Rockwell"/>
                  <a:sym typeface="Rockwell"/>
                </a:rPr>
                <a:t>Rol:</a:t>
              </a:r>
              <a:r>
                <a:rPr lang="es-419" sz="1200">
                  <a:solidFill>
                    <a:schemeClr val="lt1"/>
                  </a:solidFill>
                  <a:latin typeface="Rockwell"/>
                  <a:ea typeface="Rockwell"/>
                  <a:cs typeface="Rockwell"/>
                  <a:sym typeface="Rockwell"/>
                </a:rPr>
                <a:t> Almacenamiento estructurado.</a:t>
              </a:r>
              <a:endParaRPr/>
            </a:p>
            <a:p>
              <a:pPr indent="0" lvl="0" marL="0" marR="0" rtl="0" algn="l">
                <a:spcBef>
                  <a:spcPts val="0"/>
                </a:spcBef>
                <a:spcAft>
                  <a:spcPts val="0"/>
                </a:spcAft>
                <a:buNone/>
              </a:pPr>
              <a:r>
                <a:rPr b="1" lang="es-419" sz="1200">
                  <a:solidFill>
                    <a:schemeClr val="lt1"/>
                  </a:solidFill>
                  <a:latin typeface="Rockwell"/>
                  <a:ea typeface="Rockwell"/>
                  <a:cs typeface="Rockwell"/>
                  <a:sym typeface="Rockwell"/>
                </a:rPr>
                <a:t>Función: </a:t>
              </a:r>
              <a:r>
                <a:rPr lang="es-419" sz="1200">
                  <a:solidFill>
                    <a:schemeClr val="lt1"/>
                  </a:solidFill>
                  <a:latin typeface="Rockwell"/>
                  <a:ea typeface="Rockwell"/>
                  <a:cs typeface="Rockwell"/>
                  <a:sym typeface="Rockwell"/>
                </a:rPr>
                <a:t>Manejo de usuarios, reservas, pagos, vehículos, promociones, etc.</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-Relaciones bien normalizadas (modelo ER como el que ya construiste).</a:t>
              </a:r>
              <a:endParaRPr/>
            </a:p>
            <a:p>
              <a:pPr indent="0" lvl="0" marL="0" marR="0" rtl="0" algn="l">
                <a:spcBef>
                  <a:spcPts val="0"/>
                </a:spcBef>
                <a:spcAft>
                  <a:spcPts val="0"/>
                </a:spcAft>
                <a:buNone/>
              </a:pPr>
              <a:r>
                <a:rPr lang="es-419" sz="1200">
                  <a:solidFill>
                    <a:schemeClr val="lt1"/>
                  </a:solidFill>
                  <a:latin typeface="Rockwell"/>
                  <a:ea typeface="Rockwell"/>
                  <a:cs typeface="Rockwell"/>
                  <a:sym typeface="Rockwell"/>
                </a:rPr>
                <a:t>-Escalabilidad para nuevos módulos.</a:t>
              </a:r>
              <a:endParaRPr/>
            </a:p>
            <a:p>
              <a:pPr indent="0" lvl="0" marL="0" marR="0" rtl="0" algn="l">
                <a:spcBef>
                  <a:spcPts val="0"/>
                </a:spcBef>
                <a:spcAft>
                  <a:spcPts val="0"/>
                </a:spcAft>
                <a:buClr>
                  <a:schemeClr val="lt1"/>
                </a:buClr>
                <a:buSzPts val="1200"/>
                <a:buFont typeface="Rockwell"/>
                <a:buNone/>
              </a:pPr>
              <a:r>
                <a:t/>
              </a:r>
              <a:endParaRPr sz="1200">
                <a:solidFill>
                  <a:schemeClr val="lt1"/>
                </a:solidFill>
                <a:latin typeface="Rockwell"/>
                <a:ea typeface="Rockwell"/>
                <a:cs typeface="Rockwell"/>
                <a:sym typeface="Rockwell"/>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Estructura relacional bien planteada (como en tu modelo).</a:t>
              </a:r>
              <a:endParaRPr/>
            </a:p>
            <a:p>
              <a:pPr indent="-76200" lvl="0" marL="0" marR="0" rtl="0" algn="l">
                <a:spcBef>
                  <a:spcPts val="0"/>
                </a:spcBef>
                <a:spcAft>
                  <a:spcPts val="0"/>
                </a:spcAft>
                <a:buClr>
                  <a:schemeClr val="lt1"/>
                </a:buClr>
                <a:buSzPts val="1200"/>
                <a:buFont typeface="Rockwell"/>
                <a:buChar char="•"/>
              </a:pPr>
              <a:r>
                <a:rPr lang="es-419" sz="1200">
                  <a:solidFill>
                    <a:schemeClr val="lt1"/>
                  </a:solidFill>
                  <a:latin typeface="Rockwell"/>
                  <a:ea typeface="Rockwell"/>
                  <a:cs typeface="Rockwell"/>
                  <a:sym typeface="Rockwell"/>
                </a:rPr>
                <a:t>Ideal para manejar reservas, pagos, usuarios, etc</a:t>
              </a:r>
              <a:endParaRPr sz="1200">
                <a:solidFill>
                  <a:schemeClr val="lt1"/>
                </a:solidFill>
                <a:latin typeface="Rockwell"/>
                <a:ea typeface="Rockwell"/>
                <a:cs typeface="Rockwell"/>
                <a:sym typeface="Rockwell"/>
              </a:endParaRPr>
            </a:p>
            <a:p>
              <a:pPr indent="0" lvl="0" marL="0" marR="0" rtl="0" algn="ctr">
                <a:spcBef>
                  <a:spcPts val="0"/>
                </a:spcBef>
                <a:spcAft>
                  <a:spcPts val="600"/>
                </a:spcAft>
                <a:buNone/>
              </a:pPr>
              <a:r>
                <a:t/>
              </a:r>
              <a:endParaRPr sz="1400">
                <a:solidFill>
                  <a:schemeClr val="lt1"/>
                </a:solidFill>
                <a:latin typeface="Play"/>
                <a:ea typeface="Play"/>
                <a:cs typeface="Play"/>
                <a:sym typeface="Play"/>
              </a:endParaRPr>
            </a:p>
          </p:txBody>
        </p:sp>
      </p:grpSp>
      <p:pic>
        <p:nvPicPr>
          <p:cNvPr descr="Concepto de desarrollo de front-end. Ilustración plana de dibujos animados  | Vector Premium" id="336" name="Google Shape;336;p12"/>
          <p:cNvPicPr preferRelativeResize="0"/>
          <p:nvPr/>
        </p:nvPicPr>
        <p:blipFill rotWithShape="1">
          <a:blip r:embed="rId4">
            <a:alphaModFix/>
          </a:blip>
          <a:srcRect b="0" l="0" r="0" t="0"/>
          <a:stretch/>
        </p:blipFill>
        <p:spPr>
          <a:xfrm>
            <a:off x="1185287" y="1940255"/>
            <a:ext cx="1873136" cy="1325928"/>
          </a:xfrm>
          <a:prstGeom prst="rect">
            <a:avLst/>
          </a:prstGeom>
          <a:noFill/>
          <a:ln>
            <a:noFill/>
          </a:ln>
        </p:spPr>
      </p:pic>
      <p:pic>
        <p:nvPicPr>
          <p:cNvPr descr="1.200+ Back End Ilustraciones de Stock, gráficos vectoriales libres de  derechos y clip art - iStock" id="337" name="Google Shape;337;p12"/>
          <p:cNvPicPr preferRelativeResize="0"/>
          <p:nvPr/>
        </p:nvPicPr>
        <p:blipFill rotWithShape="1">
          <a:blip r:embed="rId5">
            <a:alphaModFix/>
          </a:blip>
          <a:srcRect b="0" l="0" r="0" t="0"/>
          <a:stretch/>
        </p:blipFill>
        <p:spPr>
          <a:xfrm>
            <a:off x="4879093" y="1942054"/>
            <a:ext cx="2065617" cy="1324129"/>
          </a:xfrm>
          <a:prstGeom prst="rect">
            <a:avLst/>
          </a:prstGeom>
          <a:noFill/>
          <a:ln>
            <a:noFill/>
          </a:ln>
        </p:spPr>
      </p:pic>
      <p:pic>
        <p:nvPicPr>
          <p:cNvPr descr="MySQL: Historia, ventajas y características" id="338" name="Google Shape;338;p12"/>
          <p:cNvPicPr preferRelativeResize="0"/>
          <p:nvPr/>
        </p:nvPicPr>
        <p:blipFill rotWithShape="1">
          <a:blip r:embed="rId6">
            <a:alphaModFix/>
          </a:blip>
          <a:srcRect b="0" l="0" r="0" t="0"/>
          <a:stretch/>
        </p:blipFill>
        <p:spPr>
          <a:xfrm>
            <a:off x="9404181" y="1940255"/>
            <a:ext cx="1950455" cy="1369204"/>
          </a:xfrm>
          <a:prstGeom prst="rect">
            <a:avLst/>
          </a:prstGeom>
          <a:noFill/>
          <a:ln>
            <a:noFill/>
          </a:ln>
        </p:spPr>
      </p:pic>
    </p:spTree>
  </p:cSld>
  <p:clrMapOvr>
    <a:masterClrMapping/>
  </p:clrMapOvr>
  <p:transition spd="slow">
    <p:wipe dir="l"/>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2" name="Shape 342"/>
        <p:cNvGrpSpPr/>
        <p:nvPr/>
      </p:nvGrpSpPr>
      <p:grpSpPr>
        <a:xfrm>
          <a:off x="0" y="0"/>
          <a:ext cx="0" cy="0"/>
          <a:chOff x="0" y="0"/>
          <a:chExt cx="0" cy="0"/>
        </a:xfrm>
      </p:grpSpPr>
      <p:sp>
        <p:nvSpPr>
          <p:cNvPr id="343" name="Google Shape;343;p13"/>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344" name="Google Shape;344;p13"/>
          <p:cNvSpPr txBox="1"/>
          <p:nvPr>
            <p:ph type="title"/>
          </p:nvPr>
        </p:nvSpPr>
        <p:spPr>
          <a:xfrm>
            <a:off x="7872575" y="628651"/>
            <a:ext cx="3643150" cy="349567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4000"/>
              <a:buFont typeface="Bookman Old Style"/>
              <a:buNone/>
            </a:pPr>
            <a:r>
              <a:rPr lang="es-419" sz="4000">
                <a:solidFill>
                  <a:srgbClr val="FFFFFF"/>
                </a:solidFill>
              </a:rPr>
              <a:t>MODELO DE DATOS</a:t>
            </a:r>
            <a:br>
              <a:rPr lang="es-419" sz="4000">
                <a:solidFill>
                  <a:srgbClr val="FFFFFF"/>
                </a:solidFill>
              </a:rPr>
            </a:br>
            <a:endParaRPr sz="4000">
              <a:solidFill>
                <a:srgbClr val="FFFFFF"/>
              </a:solidFill>
            </a:endParaRPr>
          </a:p>
        </p:txBody>
      </p:sp>
      <p:sp>
        <p:nvSpPr>
          <p:cNvPr id="345" name="Google Shape;345;p13"/>
          <p:cNvSpPr/>
          <p:nvPr/>
        </p:nvSpPr>
        <p:spPr>
          <a:xfrm>
            <a:off x="752475" y="733425"/>
            <a:ext cx="6696075" cy="5391150"/>
          </a:xfrm>
          <a:prstGeom prst="rect">
            <a:avLst/>
          </a:prstGeom>
          <a:solidFill>
            <a:schemeClr val="lt1"/>
          </a:solidFill>
          <a:ln cap="sq" cmpd="sng" w="190500">
            <a:solidFill>
              <a:schemeClr val="lt1"/>
            </a:solidFill>
            <a:prstDash val="solid"/>
            <a:miter lim="800000"/>
            <a:headEnd len="sm" w="sm" type="none"/>
            <a:tailEnd len="sm" w="sm" type="none"/>
          </a:ln>
          <a:effectLst>
            <a:outerShdw blurRad="54991" rotWithShape="0" algn="ctr" dir="5400000" dist="17780">
              <a:schemeClr val="lt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pic>
        <p:nvPicPr>
          <p:cNvPr descr="Diagrama&#10;&#10;El contenido generado por IA puede ser incorrecto." id="346" name="Google Shape;346;p13"/>
          <p:cNvPicPr preferRelativeResize="0"/>
          <p:nvPr>
            <p:ph idx="1" type="body"/>
          </p:nvPr>
        </p:nvPicPr>
        <p:blipFill rotWithShape="1">
          <a:blip r:embed="rId4">
            <a:alphaModFix/>
          </a:blip>
          <a:srcRect b="0" l="0" r="0" t="0"/>
          <a:stretch/>
        </p:blipFill>
        <p:spPr>
          <a:xfrm>
            <a:off x="817653" y="733426"/>
            <a:ext cx="6565717" cy="5324758"/>
          </a:xfrm>
          <a:prstGeom prst="rect">
            <a:avLst/>
          </a:prstGeom>
          <a:noFill/>
          <a:ln>
            <a:noFill/>
          </a:ln>
        </p:spPr>
      </p:pic>
      <p:sp>
        <p:nvSpPr>
          <p:cNvPr id="347" name="Google Shape;347;p13"/>
          <p:cNvSpPr/>
          <p:nvPr/>
        </p:nvSpPr>
        <p:spPr>
          <a:xfrm>
            <a:off x="817654" y="799817"/>
            <a:ext cx="6565717" cy="5258367"/>
          </a:xfrm>
          <a:prstGeom prst="rect">
            <a:avLst/>
          </a:prstGeom>
          <a:noFill/>
          <a:ln cap="flat" cmpd="sng" w="12700">
            <a:solidFill>
              <a:srgbClr val="2A5B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Tree>
  </p:cSld>
  <p:clrMapOvr>
    <a:masterClrMapping/>
  </p:clrMapOvr>
  <p:transition spd="slow">
    <p:wipe dir="l"/>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1" name="Shape 351"/>
        <p:cNvGrpSpPr/>
        <p:nvPr/>
      </p:nvGrpSpPr>
      <p:grpSpPr>
        <a:xfrm>
          <a:off x="0" y="0"/>
          <a:ext cx="0" cy="0"/>
          <a:chOff x="0" y="0"/>
          <a:chExt cx="0" cy="0"/>
        </a:xfrm>
      </p:grpSpPr>
      <p:sp>
        <p:nvSpPr>
          <p:cNvPr id="352" name="Google Shape;352;p14"/>
          <p:cNvSpPr txBox="1"/>
          <p:nvPr>
            <p:ph type="title"/>
          </p:nvPr>
        </p:nvSpPr>
        <p:spPr>
          <a:xfrm>
            <a:off x="7908392" y="733425"/>
            <a:ext cx="3583953" cy="3500246"/>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3200"/>
              <a:buFont typeface="Bookman Old Style"/>
              <a:buNone/>
            </a:pPr>
            <a:r>
              <a:rPr lang="es-419" sz="3200"/>
              <a:t>TECNOLOGÍAS UTILIZADAS</a:t>
            </a:r>
            <a:br>
              <a:rPr lang="es-419" sz="3200"/>
            </a:br>
            <a:endParaRPr sz="3200"/>
          </a:p>
        </p:txBody>
      </p:sp>
      <p:sp>
        <p:nvSpPr>
          <p:cNvPr id="353" name="Google Shape;353;p14"/>
          <p:cNvSpPr/>
          <p:nvPr/>
        </p:nvSpPr>
        <p:spPr>
          <a:xfrm>
            <a:off x="752475" y="733425"/>
            <a:ext cx="6696075" cy="5391150"/>
          </a:xfrm>
          <a:prstGeom prst="rect">
            <a:avLst/>
          </a:prstGeom>
          <a:solidFill>
            <a:srgbClr val="17365D"/>
          </a:solidFill>
          <a:ln cap="sq" cmpd="sng" w="190500">
            <a:solidFill>
              <a:srgbClr val="17365D"/>
            </a:solidFill>
            <a:prstDash val="solid"/>
            <a:miter lim="800000"/>
            <a:headEnd len="sm" w="sm" type="none"/>
            <a:tailEnd len="sm" w="sm" type="none"/>
          </a:ln>
          <a:effectLst>
            <a:outerShdw blurRad="54991" rotWithShape="0" algn="ctr" dir="5400000" dist="17780">
              <a:schemeClr val="dk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354" name="Google Shape;354;p14"/>
          <p:cNvSpPr/>
          <p:nvPr/>
        </p:nvSpPr>
        <p:spPr>
          <a:xfrm>
            <a:off x="817654" y="799817"/>
            <a:ext cx="6565717" cy="5258367"/>
          </a:xfrm>
          <a:prstGeom prst="rect">
            <a:avLst/>
          </a:prstGeom>
          <a:noFill/>
          <a:ln cap="flat" cmpd="sng" w="127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graphicFrame>
        <p:nvGraphicFramePr>
          <p:cNvPr id="355" name="Google Shape;355;p14"/>
          <p:cNvGraphicFramePr/>
          <p:nvPr/>
        </p:nvGraphicFramePr>
        <p:xfrm>
          <a:off x="1164613" y="1358246"/>
          <a:ext cx="3000000" cy="3000000"/>
        </p:xfrm>
        <a:graphic>
          <a:graphicData uri="http://schemas.openxmlformats.org/drawingml/2006/table">
            <a:tbl>
              <a:tblPr>
                <a:noFill/>
                <a:tableStyleId>{47FC0B2E-A3C3-4155-9DBA-857E908D9361}</a:tableStyleId>
              </a:tblPr>
              <a:tblGrid>
                <a:gridCol w="1762825"/>
                <a:gridCol w="1923850"/>
                <a:gridCol w="2208575"/>
              </a:tblGrid>
              <a:tr h="364400">
                <a:tc>
                  <a:txBody>
                    <a:bodyPr/>
                    <a:lstStyle/>
                    <a:p>
                      <a:pPr indent="0" lvl="0" marL="0" marR="0" rtl="0" algn="l">
                        <a:spcBef>
                          <a:spcPts val="0"/>
                        </a:spcBef>
                        <a:spcAft>
                          <a:spcPts val="0"/>
                        </a:spcAft>
                        <a:buClr>
                          <a:srgbClr val="FFFFFF"/>
                        </a:buClr>
                        <a:buSzPts val="1600"/>
                        <a:buFont typeface="Rockwell"/>
                        <a:buNone/>
                      </a:pPr>
                      <a:r>
                        <a:rPr lang="es-419" sz="1600" u="none" cap="none" strike="noStrike">
                          <a:solidFill>
                            <a:srgbClr val="FFFFFF"/>
                          </a:solidFill>
                        </a:rPr>
                        <a:t>Capa</a:t>
                      </a:r>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2"/>
                    </a:solidFill>
                  </a:tcPr>
                </a:tc>
                <a:tc>
                  <a:txBody>
                    <a:bodyPr/>
                    <a:lstStyle/>
                    <a:p>
                      <a:pPr indent="0" lvl="0" marL="0" marR="0" rtl="0" algn="l">
                        <a:spcBef>
                          <a:spcPts val="0"/>
                        </a:spcBef>
                        <a:spcAft>
                          <a:spcPts val="0"/>
                        </a:spcAft>
                        <a:buClr>
                          <a:srgbClr val="FFFFFF"/>
                        </a:buClr>
                        <a:buSzPts val="1600"/>
                        <a:buFont typeface="Rockwell"/>
                        <a:buNone/>
                      </a:pPr>
                      <a:r>
                        <a:rPr lang="es-419" sz="1600" u="none" cap="none" strike="noStrike">
                          <a:solidFill>
                            <a:srgbClr val="FFFFFF"/>
                          </a:solidFill>
                        </a:rPr>
                        <a:t>Tecnología</a:t>
                      </a:r>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2"/>
                    </a:solidFill>
                  </a:tcPr>
                </a:tc>
                <a:tc>
                  <a:txBody>
                    <a:bodyPr/>
                    <a:lstStyle/>
                    <a:p>
                      <a:pPr indent="0" lvl="0" marL="0" marR="0" rtl="0" algn="l">
                        <a:spcBef>
                          <a:spcPts val="0"/>
                        </a:spcBef>
                        <a:spcAft>
                          <a:spcPts val="0"/>
                        </a:spcAft>
                        <a:buClr>
                          <a:srgbClr val="FFFFFF"/>
                        </a:buClr>
                        <a:buSzPts val="1600"/>
                        <a:buFont typeface="Rockwell"/>
                        <a:buNone/>
                      </a:pPr>
                      <a:r>
                        <a:rPr lang="es-419" sz="1600" u="none" cap="none" strike="noStrike">
                          <a:solidFill>
                            <a:srgbClr val="FFFFFF"/>
                          </a:solidFill>
                        </a:rPr>
                        <a:t>Detalles</a:t>
                      </a:r>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2"/>
                    </a:solidFill>
                  </a:tcPr>
                </a:tc>
              </a:tr>
              <a:tr h="860775">
                <a:tc>
                  <a:txBody>
                    <a:bodyPr/>
                    <a:lstStyle/>
                    <a:p>
                      <a:pPr indent="0" lvl="0" marL="0" marR="0" rtl="0" algn="l">
                        <a:spcBef>
                          <a:spcPts val="0"/>
                        </a:spcBef>
                        <a:spcAft>
                          <a:spcPts val="0"/>
                        </a:spcAft>
                        <a:buClr>
                          <a:schemeClr val="lt1"/>
                        </a:buClr>
                        <a:buSzPts val="1600"/>
                        <a:buFont typeface="Rockwell"/>
                        <a:buNone/>
                      </a:pPr>
                      <a:r>
                        <a:rPr b="1" lang="es-419" sz="1600" u="none" cap="none" strike="noStrike">
                          <a:solidFill>
                            <a:schemeClr val="lt1"/>
                          </a:solidFill>
                        </a:rPr>
                        <a:t>Frontend</a:t>
                      </a:r>
                      <a:endParaRPr sz="1600" u="none" cap="none" strike="noStrike">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Vue.js 3, Tailwind CSS, TypeScript, Pinia</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Diseño responsivo, SPA, i18n, soporte PWA</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860775">
                <a:tc>
                  <a:txBody>
                    <a:bodyPr/>
                    <a:lstStyle/>
                    <a:p>
                      <a:pPr indent="0" lvl="0" marL="0" marR="0" rtl="0" algn="l">
                        <a:spcBef>
                          <a:spcPts val="0"/>
                        </a:spcBef>
                        <a:spcAft>
                          <a:spcPts val="0"/>
                        </a:spcAft>
                        <a:buClr>
                          <a:schemeClr val="lt1"/>
                        </a:buClr>
                        <a:buSzPts val="1600"/>
                        <a:buFont typeface="Rockwell"/>
                        <a:buNone/>
                      </a:pPr>
                      <a:r>
                        <a:rPr b="1" lang="es-419" sz="1600" u="none" cap="none" strike="noStrike">
                          <a:solidFill>
                            <a:schemeClr val="lt1"/>
                          </a:solidFill>
                        </a:rPr>
                        <a:t>Backend</a:t>
                      </a:r>
                      <a:endParaRPr sz="1600" u="none" cap="none" strike="noStrike">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Laravel 10 (PHP)</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API RESTful, control de acceso, lógica de negocio</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12575">
                <a:tc>
                  <a:txBody>
                    <a:bodyPr/>
                    <a:lstStyle/>
                    <a:p>
                      <a:pPr indent="0" lvl="0" marL="0" marR="0" rtl="0" algn="l">
                        <a:spcBef>
                          <a:spcPts val="0"/>
                        </a:spcBef>
                        <a:spcAft>
                          <a:spcPts val="0"/>
                        </a:spcAft>
                        <a:buClr>
                          <a:schemeClr val="lt1"/>
                        </a:buClr>
                        <a:buSzPts val="1600"/>
                        <a:buFont typeface="Rockwell"/>
                        <a:buNone/>
                      </a:pPr>
                      <a:r>
                        <a:rPr b="1" lang="es-419" sz="1600" u="none" cap="none" strike="noStrike">
                          <a:solidFill>
                            <a:schemeClr val="lt1"/>
                          </a:solidFill>
                        </a:rPr>
                        <a:t>Base de Datos</a:t>
                      </a:r>
                      <a:endParaRPr sz="1600" u="none" cap="none" strike="noStrike">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MySQL 8.0</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Modelo relacional estructurado</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12575">
                <a:tc>
                  <a:txBody>
                    <a:bodyPr/>
                    <a:lstStyle/>
                    <a:p>
                      <a:pPr indent="0" lvl="0" marL="0" marR="0" rtl="0" algn="l">
                        <a:spcBef>
                          <a:spcPts val="0"/>
                        </a:spcBef>
                        <a:spcAft>
                          <a:spcPts val="0"/>
                        </a:spcAft>
                        <a:buClr>
                          <a:schemeClr val="lt1"/>
                        </a:buClr>
                        <a:buSzPts val="1600"/>
                        <a:buFont typeface="Rockwell"/>
                        <a:buNone/>
                      </a:pPr>
                      <a:r>
                        <a:rPr b="1" lang="es-419" sz="1600" u="none" cap="none" strike="noStrike">
                          <a:solidFill>
                            <a:schemeClr val="lt1"/>
                          </a:solidFill>
                        </a:rPr>
                        <a:t>Servidor Local</a:t>
                      </a:r>
                      <a:endParaRPr sz="1600" u="none" cap="none" strike="noStrike">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XAMPP</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PHP 8.2 + MySQL + Apache</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860775">
                <a:tc>
                  <a:txBody>
                    <a:bodyPr/>
                    <a:lstStyle/>
                    <a:p>
                      <a:pPr indent="0" lvl="0" marL="0" marR="0" rtl="0" algn="l">
                        <a:spcBef>
                          <a:spcPts val="0"/>
                        </a:spcBef>
                        <a:spcAft>
                          <a:spcPts val="0"/>
                        </a:spcAft>
                        <a:buClr>
                          <a:schemeClr val="lt1"/>
                        </a:buClr>
                        <a:buSzPts val="1600"/>
                        <a:buFont typeface="Rockwell"/>
                        <a:buNone/>
                      </a:pPr>
                      <a:r>
                        <a:rPr b="1" lang="es-419" sz="1600" u="none" cap="none" strike="noStrike">
                          <a:solidFill>
                            <a:schemeClr val="lt1"/>
                          </a:solidFill>
                        </a:rPr>
                        <a:t>Herramientas</a:t>
                      </a:r>
                      <a:endParaRPr sz="1600" u="none" cap="none" strike="noStrike">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GitHub, Visual Studio Code, Composer</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Clr>
                          <a:schemeClr val="lt1"/>
                        </a:buClr>
                        <a:buSzPts val="1600"/>
                        <a:buFont typeface="Rockwell"/>
                        <a:buNone/>
                      </a:pPr>
                      <a:r>
                        <a:rPr lang="es-419" sz="1600" u="none" cap="none" strike="noStrike">
                          <a:solidFill>
                            <a:schemeClr val="lt1"/>
                          </a:solidFill>
                        </a:rPr>
                        <a:t>Control de versiones y desarrollo</a:t>
                      </a:r>
                      <a:endParaRPr>
                        <a:solidFill>
                          <a:schemeClr val="lt1"/>
                        </a:solidFill>
                      </a:endParaRPr>
                    </a:p>
                  </a:txBody>
                  <a:tcPr marT="40600" marB="40600" marR="81200" marL="8120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transition spd="slow">
    <p:wipe dir="l"/>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15"/>
          <p:cNvSpPr txBox="1"/>
          <p:nvPr/>
        </p:nvSpPr>
        <p:spPr>
          <a:xfrm>
            <a:off x="260976" y="137467"/>
            <a:ext cx="12192000" cy="1816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419" sz="4400">
                <a:solidFill>
                  <a:schemeClr val="lt1"/>
                </a:solidFill>
                <a:latin typeface="Rockwell"/>
                <a:ea typeface="Rockwell"/>
                <a:cs typeface="Rockwell"/>
                <a:sym typeface="Rockwell"/>
              </a:rPr>
              <a:t>DEMOSTRACIÓN DEL RESULTADO DEL PROYECTO</a:t>
            </a:r>
            <a:endParaRPr/>
          </a:p>
          <a:p>
            <a:pPr indent="0" lvl="0" marL="0" marR="0" rtl="0" algn="ctr">
              <a:spcBef>
                <a:spcPts val="0"/>
              </a:spcBef>
              <a:spcAft>
                <a:spcPts val="0"/>
              </a:spcAft>
              <a:buNone/>
            </a:pPr>
            <a:r>
              <a:rPr lang="es-419" sz="2400">
                <a:solidFill>
                  <a:srgbClr val="0F243E"/>
                </a:solidFill>
                <a:latin typeface="Rockwell"/>
                <a:ea typeface="Rockwell"/>
                <a:cs typeface="Rockwell"/>
                <a:sym typeface="Rockwell"/>
              </a:rPr>
              <a:t>*Exposición del sistema</a:t>
            </a:r>
            <a:endParaRPr sz="2400">
              <a:solidFill>
                <a:srgbClr val="0F243E"/>
              </a:solidFill>
              <a:latin typeface="Rockwell"/>
              <a:ea typeface="Rockwell"/>
              <a:cs typeface="Rockwell"/>
              <a:sym typeface="Rockwell"/>
            </a:endParaRPr>
          </a:p>
        </p:txBody>
      </p:sp>
      <p:pic>
        <p:nvPicPr>
          <p:cNvPr id="361" name="Google Shape;361;p15"/>
          <p:cNvPicPr preferRelativeResize="0"/>
          <p:nvPr/>
        </p:nvPicPr>
        <p:blipFill>
          <a:blip r:embed="rId3">
            <a:alphaModFix/>
          </a:blip>
          <a:stretch>
            <a:fillRect/>
          </a:stretch>
        </p:blipFill>
        <p:spPr>
          <a:xfrm>
            <a:off x="260975" y="2050150"/>
            <a:ext cx="5734050" cy="4320675"/>
          </a:xfrm>
          <a:prstGeom prst="rect">
            <a:avLst/>
          </a:prstGeom>
          <a:noFill/>
          <a:ln>
            <a:noFill/>
          </a:ln>
        </p:spPr>
      </p:pic>
      <p:pic>
        <p:nvPicPr>
          <p:cNvPr id="362" name="Google Shape;362;p15"/>
          <p:cNvPicPr preferRelativeResize="0"/>
          <p:nvPr/>
        </p:nvPicPr>
        <p:blipFill rotWithShape="1">
          <a:blip r:embed="rId4">
            <a:alphaModFix/>
          </a:blip>
          <a:srcRect b="0" l="0" r="0" t="2095"/>
          <a:stretch/>
        </p:blipFill>
        <p:spPr>
          <a:xfrm>
            <a:off x="6394375" y="2050150"/>
            <a:ext cx="4922026" cy="4506676"/>
          </a:xfrm>
          <a:prstGeom prst="rect">
            <a:avLst/>
          </a:prstGeom>
          <a:noFill/>
          <a:ln>
            <a:noFill/>
          </a:ln>
        </p:spPr>
      </p:pic>
    </p:spTree>
  </p:cSld>
  <p:clrMapOvr>
    <a:masterClrMapping/>
  </p:clrMapOvr>
  <p:transition spd="slow">
    <p:wipe dir="l"/>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g39b8f94f217_0_4"/>
          <p:cNvPicPr preferRelativeResize="0"/>
          <p:nvPr/>
        </p:nvPicPr>
        <p:blipFill>
          <a:blip r:embed="rId3">
            <a:alphaModFix/>
          </a:blip>
          <a:stretch>
            <a:fillRect/>
          </a:stretch>
        </p:blipFill>
        <p:spPr>
          <a:xfrm>
            <a:off x="543875" y="152400"/>
            <a:ext cx="4707651" cy="3543300"/>
          </a:xfrm>
          <a:prstGeom prst="rect">
            <a:avLst/>
          </a:prstGeom>
          <a:noFill/>
          <a:ln>
            <a:noFill/>
          </a:ln>
        </p:spPr>
      </p:pic>
      <p:pic>
        <p:nvPicPr>
          <p:cNvPr id="369" name="Google Shape;369;g39b8f94f217_0_4"/>
          <p:cNvPicPr preferRelativeResize="0"/>
          <p:nvPr/>
        </p:nvPicPr>
        <p:blipFill>
          <a:blip r:embed="rId4">
            <a:alphaModFix/>
          </a:blip>
          <a:stretch>
            <a:fillRect/>
          </a:stretch>
        </p:blipFill>
        <p:spPr>
          <a:xfrm>
            <a:off x="5886900" y="152400"/>
            <a:ext cx="5454176" cy="3543300"/>
          </a:xfrm>
          <a:prstGeom prst="rect">
            <a:avLst/>
          </a:prstGeom>
          <a:noFill/>
          <a:ln>
            <a:noFill/>
          </a:ln>
        </p:spPr>
      </p:pic>
      <p:pic>
        <p:nvPicPr>
          <p:cNvPr id="370" name="Google Shape;370;g39b8f94f217_0_4"/>
          <p:cNvPicPr preferRelativeResize="0"/>
          <p:nvPr/>
        </p:nvPicPr>
        <p:blipFill>
          <a:blip r:embed="rId5">
            <a:alphaModFix/>
          </a:blip>
          <a:stretch>
            <a:fillRect/>
          </a:stretch>
        </p:blipFill>
        <p:spPr>
          <a:xfrm>
            <a:off x="394375" y="4080000"/>
            <a:ext cx="4857150" cy="2505325"/>
          </a:xfrm>
          <a:prstGeom prst="rect">
            <a:avLst/>
          </a:prstGeom>
          <a:noFill/>
          <a:ln>
            <a:noFill/>
          </a:ln>
        </p:spPr>
      </p:pic>
      <p:pic>
        <p:nvPicPr>
          <p:cNvPr id="371" name="Google Shape;371;g39b8f94f217_0_4"/>
          <p:cNvPicPr preferRelativeResize="0"/>
          <p:nvPr/>
        </p:nvPicPr>
        <p:blipFill>
          <a:blip r:embed="rId6">
            <a:alphaModFix/>
          </a:blip>
          <a:stretch>
            <a:fillRect/>
          </a:stretch>
        </p:blipFill>
        <p:spPr>
          <a:xfrm>
            <a:off x="6000100" y="4080000"/>
            <a:ext cx="5340976" cy="2505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5" name="Shape 375"/>
        <p:cNvGrpSpPr/>
        <p:nvPr/>
      </p:nvGrpSpPr>
      <p:grpSpPr>
        <a:xfrm>
          <a:off x="0" y="0"/>
          <a:ext cx="0" cy="0"/>
          <a:chOff x="0" y="0"/>
          <a:chExt cx="0" cy="0"/>
        </a:xfrm>
      </p:grpSpPr>
      <p:sp>
        <p:nvSpPr>
          <p:cNvPr id="376" name="Google Shape;376;p16"/>
          <p:cNvSpPr txBox="1"/>
          <p:nvPr>
            <p:ph type="title"/>
          </p:nvPr>
        </p:nvSpPr>
        <p:spPr>
          <a:xfrm>
            <a:off x="752475" y="609600"/>
            <a:ext cx="3643150" cy="560331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s-419"/>
              <a:t>RESULTADOS OBTENIDOS</a:t>
            </a:r>
            <a:br>
              <a:rPr lang="es-419"/>
            </a:br>
            <a:endParaRPr/>
          </a:p>
        </p:txBody>
      </p:sp>
      <p:grpSp>
        <p:nvGrpSpPr>
          <p:cNvPr id="377" name="Google Shape;377;p16"/>
          <p:cNvGrpSpPr/>
          <p:nvPr/>
        </p:nvGrpSpPr>
        <p:grpSpPr>
          <a:xfrm>
            <a:off x="5127625" y="1118041"/>
            <a:ext cx="5924550" cy="4621916"/>
            <a:chOff x="0" y="3616"/>
            <a:chExt cx="5924550" cy="4621916"/>
          </a:xfrm>
        </p:grpSpPr>
        <p:sp>
          <p:nvSpPr>
            <p:cNvPr id="378" name="Google Shape;378;p16"/>
            <p:cNvSpPr/>
            <p:nvPr/>
          </p:nvSpPr>
          <p:spPr>
            <a:xfrm>
              <a:off x="0" y="3616"/>
              <a:ext cx="5924550" cy="770319"/>
            </a:xfrm>
            <a:prstGeom prst="roundRect">
              <a:avLst>
                <a:gd fmla="val 1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233021" y="176938"/>
              <a:ext cx="423675" cy="423675"/>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889719" y="3616"/>
              <a:ext cx="5034830" cy="77031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txBox="1"/>
            <p:nvPr/>
          </p:nvSpPr>
          <p:spPr>
            <a:xfrm>
              <a:off x="889719" y="3616"/>
              <a:ext cx="5034830" cy="770319"/>
            </a:xfrm>
            <a:prstGeom prst="rect">
              <a:avLst/>
            </a:prstGeom>
            <a:noFill/>
            <a:ln>
              <a:noFill/>
            </a:ln>
          </p:spPr>
          <p:txBody>
            <a:bodyPr anchorCtr="0" anchor="ctr" bIns="81525" lIns="81525" spcFirstLastPara="1" rIns="81525" wrap="square" tIns="81525">
              <a:noAutofit/>
            </a:bodyPr>
            <a:lstStyle/>
            <a:p>
              <a:pPr indent="0" lvl="0" marL="0" marR="0" rtl="0" algn="l">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Plataforma completamente funcional en entorno local</a:t>
              </a:r>
              <a:endParaRPr sz="1900">
                <a:solidFill>
                  <a:schemeClr val="lt1"/>
                </a:solidFill>
                <a:latin typeface="Rockwell"/>
                <a:ea typeface="Rockwell"/>
                <a:cs typeface="Rockwell"/>
                <a:sym typeface="Rockwell"/>
              </a:endParaRPr>
            </a:p>
          </p:txBody>
        </p:sp>
        <p:sp>
          <p:nvSpPr>
            <p:cNvPr id="382" name="Google Shape;382;p16"/>
            <p:cNvSpPr/>
            <p:nvPr/>
          </p:nvSpPr>
          <p:spPr>
            <a:xfrm>
              <a:off x="0" y="966515"/>
              <a:ext cx="5924550" cy="770319"/>
            </a:xfrm>
            <a:prstGeom prst="roundRect">
              <a:avLst>
                <a:gd fmla="val 1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233021" y="1139837"/>
              <a:ext cx="423675" cy="423675"/>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889719" y="966515"/>
              <a:ext cx="5034830" cy="77031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txBox="1"/>
            <p:nvPr/>
          </p:nvSpPr>
          <p:spPr>
            <a:xfrm>
              <a:off x="889719" y="966515"/>
              <a:ext cx="5034830" cy="770319"/>
            </a:xfrm>
            <a:prstGeom prst="rect">
              <a:avLst/>
            </a:prstGeom>
            <a:noFill/>
            <a:ln>
              <a:noFill/>
            </a:ln>
          </p:spPr>
          <p:txBody>
            <a:bodyPr anchorCtr="0" anchor="ctr" bIns="81525" lIns="81525" spcFirstLastPara="1" rIns="81525" wrap="square" tIns="81525">
              <a:noAutofit/>
            </a:bodyPr>
            <a:lstStyle/>
            <a:p>
              <a:pPr indent="0" lvl="0" marL="0" marR="0" rtl="0" algn="l">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Interfaces amigables y modernas</a:t>
              </a:r>
              <a:endParaRPr sz="1900">
                <a:solidFill>
                  <a:schemeClr val="lt1"/>
                </a:solidFill>
                <a:latin typeface="Rockwell"/>
                <a:ea typeface="Rockwell"/>
                <a:cs typeface="Rockwell"/>
                <a:sym typeface="Rockwell"/>
              </a:endParaRPr>
            </a:p>
          </p:txBody>
        </p:sp>
        <p:sp>
          <p:nvSpPr>
            <p:cNvPr id="386" name="Google Shape;386;p16"/>
            <p:cNvSpPr/>
            <p:nvPr/>
          </p:nvSpPr>
          <p:spPr>
            <a:xfrm>
              <a:off x="0" y="1929415"/>
              <a:ext cx="5924550" cy="770319"/>
            </a:xfrm>
            <a:prstGeom prst="roundRect">
              <a:avLst>
                <a:gd fmla="val 1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233021" y="2102737"/>
              <a:ext cx="423675" cy="423675"/>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a:off x="889719" y="1929415"/>
              <a:ext cx="5034830" cy="77031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txBox="1"/>
            <p:nvPr/>
          </p:nvSpPr>
          <p:spPr>
            <a:xfrm>
              <a:off x="889719" y="1929415"/>
              <a:ext cx="5034830" cy="770319"/>
            </a:xfrm>
            <a:prstGeom prst="rect">
              <a:avLst/>
            </a:prstGeom>
            <a:noFill/>
            <a:ln>
              <a:noFill/>
            </a:ln>
          </p:spPr>
          <p:txBody>
            <a:bodyPr anchorCtr="0" anchor="ctr" bIns="81525" lIns="81525" spcFirstLastPara="1" rIns="81525" wrap="square" tIns="81525">
              <a:noAutofit/>
            </a:bodyPr>
            <a:lstStyle/>
            <a:p>
              <a:pPr indent="0" lvl="0" marL="0" marR="0" rtl="0" algn="l">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Pruebas superadas: autenticación, reserva, filtrado, visualización</a:t>
              </a:r>
              <a:endParaRPr sz="1900">
                <a:solidFill>
                  <a:schemeClr val="lt1"/>
                </a:solidFill>
                <a:latin typeface="Rockwell"/>
                <a:ea typeface="Rockwell"/>
                <a:cs typeface="Rockwell"/>
                <a:sym typeface="Rockwell"/>
              </a:endParaRPr>
            </a:p>
          </p:txBody>
        </p:sp>
        <p:sp>
          <p:nvSpPr>
            <p:cNvPr id="390" name="Google Shape;390;p16"/>
            <p:cNvSpPr/>
            <p:nvPr/>
          </p:nvSpPr>
          <p:spPr>
            <a:xfrm>
              <a:off x="0" y="2892314"/>
              <a:ext cx="5924550" cy="770319"/>
            </a:xfrm>
            <a:prstGeom prst="roundRect">
              <a:avLst>
                <a:gd fmla="val 1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233021" y="3065636"/>
              <a:ext cx="423675" cy="423675"/>
            </a:xfrm>
            <a:prstGeom prst="rect">
              <a:avLst/>
            </a:prstGeom>
            <a:blipFill rotWithShape="1">
              <a:blip r:embed="rId7">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889719" y="2892314"/>
              <a:ext cx="5034830" cy="77031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txBox="1"/>
            <p:nvPr/>
          </p:nvSpPr>
          <p:spPr>
            <a:xfrm>
              <a:off x="889719" y="2892314"/>
              <a:ext cx="5034830" cy="770319"/>
            </a:xfrm>
            <a:prstGeom prst="rect">
              <a:avLst/>
            </a:prstGeom>
            <a:noFill/>
            <a:ln>
              <a:noFill/>
            </a:ln>
          </p:spPr>
          <p:txBody>
            <a:bodyPr anchorCtr="0" anchor="ctr" bIns="81525" lIns="81525" spcFirstLastPara="1" rIns="81525" wrap="square" tIns="81525">
              <a:noAutofit/>
            </a:bodyPr>
            <a:lstStyle/>
            <a:p>
              <a:pPr indent="0" lvl="0" marL="0" marR="0" rtl="0" algn="l">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Base de datos robusta y optimizada</a:t>
              </a:r>
              <a:endParaRPr sz="1900">
                <a:solidFill>
                  <a:schemeClr val="lt1"/>
                </a:solidFill>
                <a:latin typeface="Rockwell"/>
                <a:ea typeface="Rockwell"/>
                <a:cs typeface="Rockwell"/>
                <a:sym typeface="Rockwell"/>
              </a:endParaRPr>
            </a:p>
          </p:txBody>
        </p:sp>
        <p:sp>
          <p:nvSpPr>
            <p:cNvPr id="394" name="Google Shape;394;p16"/>
            <p:cNvSpPr/>
            <p:nvPr/>
          </p:nvSpPr>
          <p:spPr>
            <a:xfrm>
              <a:off x="0" y="3855213"/>
              <a:ext cx="5924550" cy="770319"/>
            </a:xfrm>
            <a:prstGeom prst="roundRect">
              <a:avLst>
                <a:gd fmla="val 1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233021" y="4028535"/>
              <a:ext cx="423675" cy="423675"/>
            </a:xfrm>
            <a:prstGeom prst="rect">
              <a:avLst/>
            </a:prstGeom>
            <a:blipFill rotWithShape="1">
              <a:blip r:embed="rId8">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889719" y="3855213"/>
              <a:ext cx="5034830" cy="77031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txBox="1"/>
            <p:nvPr/>
          </p:nvSpPr>
          <p:spPr>
            <a:xfrm>
              <a:off x="889719" y="3855213"/>
              <a:ext cx="5034830" cy="770319"/>
            </a:xfrm>
            <a:prstGeom prst="rect">
              <a:avLst/>
            </a:prstGeom>
            <a:noFill/>
            <a:ln>
              <a:noFill/>
            </a:ln>
          </p:spPr>
          <p:txBody>
            <a:bodyPr anchorCtr="0" anchor="ctr" bIns="81525" lIns="81525" spcFirstLastPara="1" rIns="81525" wrap="square" tIns="81525">
              <a:noAutofit/>
            </a:bodyPr>
            <a:lstStyle/>
            <a:p>
              <a:pPr indent="0" lvl="0" marL="0" marR="0" rtl="0" algn="l">
                <a:lnSpc>
                  <a:spcPct val="90000"/>
                </a:lnSpc>
                <a:spcBef>
                  <a:spcPts val="0"/>
                </a:spcBef>
                <a:spcAft>
                  <a:spcPts val="0"/>
                </a:spcAft>
                <a:buClr>
                  <a:schemeClr val="lt1"/>
                </a:buClr>
                <a:buSzPts val="1900"/>
                <a:buFont typeface="Rockwell"/>
                <a:buNone/>
              </a:pPr>
              <a:r>
                <a:rPr lang="es-419" sz="1900">
                  <a:solidFill>
                    <a:schemeClr val="lt1"/>
                  </a:solidFill>
                  <a:latin typeface="Rockwell"/>
                  <a:ea typeface="Rockwell"/>
                  <a:cs typeface="Rockwell"/>
                  <a:sym typeface="Rockwell"/>
                </a:rPr>
                <a:t>Integración exitosa de funcionalidades externas (clima, moneda)</a:t>
              </a:r>
              <a:endParaRPr sz="1900">
                <a:solidFill>
                  <a:schemeClr val="lt1"/>
                </a:solidFill>
                <a:latin typeface="Rockwell"/>
                <a:ea typeface="Rockwell"/>
                <a:cs typeface="Rockwell"/>
                <a:sym typeface="Rockwell"/>
              </a:endParaRPr>
            </a:p>
          </p:txBody>
        </p:sp>
      </p:grpSp>
    </p:spTree>
  </p:cSld>
  <p:clrMapOvr>
    <a:masterClrMapping/>
  </p:clrMapOvr>
  <p:transition spd="slow">
    <p:wipe dir="l"/>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1" name="Shape 401"/>
        <p:cNvGrpSpPr/>
        <p:nvPr/>
      </p:nvGrpSpPr>
      <p:grpSpPr>
        <a:xfrm>
          <a:off x="0" y="0"/>
          <a:ext cx="0" cy="0"/>
          <a:chOff x="0" y="0"/>
          <a:chExt cx="0" cy="0"/>
        </a:xfrm>
      </p:grpSpPr>
      <p:sp>
        <p:nvSpPr>
          <p:cNvPr id="402" name="Google Shape;402;p17"/>
          <p:cNvSpPr txBox="1"/>
          <p:nvPr>
            <p:ph type="title"/>
          </p:nvPr>
        </p:nvSpPr>
        <p:spPr>
          <a:xfrm>
            <a:off x="643467" y="643467"/>
            <a:ext cx="3361498" cy="12678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1700"/>
              <a:buFont typeface="Bookman Old Style"/>
              <a:buNone/>
            </a:pPr>
            <a:r>
              <a:rPr lang="es-419" sz="1700"/>
              <a:t>OBSTÁCULOS PRESENTADOS DURANTE EL DESARROLLO</a:t>
            </a:r>
            <a:br>
              <a:rPr lang="es-419" sz="1700"/>
            </a:br>
            <a:endParaRPr sz="1700"/>
          </a:p>
        </p:txBody>
      </p:sp>
      <p:sp>
        <p:nvSpPr>
          <p:cNvPr id="403" name="Google Shape;403;p17"/>
          <p:cNvSpPr txBox="1"/>
          <p:nvPr>
            <p:ph idx="1" type="body"/>
          </p:nvPr>
        </p:nvSpPr>
        <p:spPr>
          <a:xfrm>
            <a:off x="643467" y="2096063"/>
            <a:ext cx="3361498" cy="4028512"/>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1400"/>
              <a:buChar char="•"/>
            </a:pPr>
            <a:r>
              <a:rPr lang="es-419" sz="1400"/>
              <a:t>Integración inicial de API externa de clima y moneda presentó fallas de formato</a:t>
            </a:r>
            <a:endParaRPr/>
          </a:p>
          <a:p>
            <a:pPr indent="-228600" lvl="0" marL="228600" rtl="0" algn="l">
              <a:lnSpc>
                <a:spcPct val="120000"/>
              </a:lnSpc>
              <a:spcBef>
                <a:spcPts val="1000"/>
              </a:spcBef>
              <a:spcAft>
                <a:spcPts val="0"/>
              </a:spcAft>
              <a:buClr>
                <a:schemeClr val="lt1"/>
              </a:buClr>
              <a:buSzPts val="1400"/>
              <a:buChar char="•"/>
            </a:pPr>
            <a:r>
              <a:rPr lang="es-419" sz="1400"/>
              <a:t>Problemas de compatibilidad de Laravel con versiones antiguas de PHP</a:t>
            </a:r>
            <a:endParaRPr/>
          </a:p>
          <a:p>
            <a:pPr indent="-228600" lvl="0" marL="228600" rtl="0" algn="l">
              <a:lnSpc>
                <a:spcPct val="120000"/>
              </a:lnSpc>
              <a:spcBef>
                <a:spcPts val="1000"/>
              </a:spcBef>
              <a:spcAft>
                <a:spcPts val="0"/>
              </a:spcAft>
              <a:buClr>
                <a:schemeClr val="lt1"/>
              </a:buClr>
              <a:buSzPts val="1400"/>
              <a:buChar char="•"/>
            </a:pPr>
            <a:r>
              <a:rPr lang="es-419" sz="1400"/>
              <a:t>Desajustes entre frontend y backend en validación de fechas y tipos de Coordinación de horarios entre integrantes para pruebas conjuntas</a:t>
            </a:r>
            <a:endParaRPr/>
          </a:p>
          <a:p>
            <a:pPr indent="-139700" lvl="0" marL="228600" rtl="0" algn="l">
              <a:lnSpc>
                <a:spcPct val="120000"/>
              </a:lnSpc>
              <a:spcBef>
                <a:spcPts val="1000"/>
              </a:spcBef>
              <a:spcAft>
                <a:spcPts val="0"/>
              </a:spcAft>
              <a:buClr>
                <a:schemeClr val="lt1"/>
              </a:buClr>
              <a:buSzPts val="1400"/>
              <a:buNone/>
            </a:pPr>
            <a:r>
              <a:t/>
            </a:r>
            <a:endParaRPr sz="1400"/>
          </a:p>
        </p:txBody>
      </p:sp>
      <p:sp>
        <p:nvSpPr>
          <p:cNvPr id="404" name="Google Shape;404;p17"/>
          <p:cNvSpPr/>
          <p:nvPr/>
        </p:nvSpPr>
        <p:spPr>
          <a:xfrm>
            <a:off x="4758793" y="733425"/>
            <a:ext cx="6696075" cy="5391150"/>
          </a:xfrm>
          <a:prstGeom prst="rect">
            <a:avLst/>
          </a:prstGeom>
          <a:solidFill>
            <a:srgbClr val="17365D"/>
          </a:solidFill>
          <a:ln cap="sq" cmpd="sng" w="190500">
            <a:solidFill>
              <a:srgbClr val="17365D"/>
            </a:solidFill>
            <a:prstDash val="solid"/>
            <a:miter lim="800000"/>
            <a:headEnd len="sm" w="sm" type="none"/>
            <a:tailEnd len="sm" w="sm" type="none"/>
          </a:ln>
          <a:effectLst>
            <a:outerShdw blurRad="54991" rotWithShape="0" algn="ctr" dir="5400000" dist="17780">
              <a:schemeClr val="dk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405" name="Google Shape;405;p17"/>
          <p:cNvSpPr/>
          <p:nvPr/>
        </p:nvSpPr>
        <p:spPr>
          <a:xfrm>
            <a:off x="4823972" y="799817"/>
            <a:ext cx="6565717" cy="5258367"/>
          </a:xfrm>
          <a:prstGeom prst="rect">
            <a:avLst/>
          </a:prstGeom>
          <a:noFill/>
          <a:ln cap="flat" cmpd="sng" w="127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pic>
        <p:nvPicPr>
          <p:cNvPr descr="7 Etapas del ciclo de desarrollo de software- Bambu Mobile" id="406" name="Google Shape;406;p17"/>
          <p:cNvPicPr preferRelativeResize="0"/>
          <p:nvPr/>
        </p:nvPicPr>
        <p:blipFill rotWithShape="1">
          <a:blip r:embed="rId4">
            <a:alphaModFix/>
          </a:blip>
          <a:srcRect b="0" l="0" r="0" t="0"/>
          <a:stretch/>
        </p:blipFill>
        <p:spPr>
          <a:xfrm>
            <a:off x="5170931" y="1482668"/>
            <a:ext cx="5895257" cy="3923025"/>
          </a:xfrm>
          <a:prstGeom prst="rect">
            <a:avLst/>
          </a:prstGeom>
          <a:noFill/>
          <a:ln>
            <a:noFill/>
          </a:ln>
        </p:spPr>
      </p:pic>
    </p:spTree>
  </p:cSld>
  <p:clrMapOvr>
    <a:masterClrMapping/>
  </p:clrMapOvr>
  <p:transition spd="slow">
    <p:wipe dir="l"/>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pic>
        <p:nvPicPr>
          <p:cNvPr descr="EscuelaIT Duoc UC - Escuela de Informática y Telecomunicaciones Duoc UC - Duoc  UC | LinkedIn" id="411" name="Google Shape;411;p18"/>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412" name="Google Shape;412;p18"/>
          <p:cNvSpPr txBox="1"/>
          <p:nvPr/>
        </p:nvSpPr>
        <p:spPr>
          <a:xfrm>
            <a:off x="0" y="3044279"/>
            <a:ext cx="12191999" cy="7694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419" sz="4400">
                <a:solidFill>
                  <a:schemeClr val="lt1"/>
                </a:solidFill>
                <a:latin typeface="Rockwell"/>
                <a:ea typeface="Rockwell"/>
                <a:cs typeface="Rockwell"/>
                <a:sym typeface="Rockwell"/>
              </a:rPr>
              <a:t>PREGUNTAS DE LA COMISIÓN</a:t>
            </a:r>
            <a:endParaRPr/>
          </a:p>
        </p:txBody>
      </p:sp>
    </p:spTree>
  </p:cSld>
  <p:clrMapOvr>
    <a:masterClrMapping/>
  </p:clrMapOvr>
  <p:transition spd="slow">
    <p:wipe dir="l"/>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 name="Shape 161"/>
        <p:cNvGrpSpPr/>
        <p:nvPr/>
      </p:nvGrpSpPr>
      <p:grpSpPr>
        <a:xfrm>
          <a:off x="0" y="0"/>
          <a:ext cx="0" cy="0"/>
          <a:chOff x="0" y="0"/>
          <a:chExt cx="0" cy="0"/>
        </a:xfrm>
      </p:grpSpPr>
      <p:pic>
        <p:nvPicPr>
          <p:cNvPr descr="Carpa en la naturaleza" id="162" name="Google Shape;162;p2"/>
          <p:cNvPicPr preferRelativeResize="0"/>
          <p:nvPr/>
        </p:nvPicPr>
        <p:blipFill rotWithShape="1">
          <a:blip r:embed="rId4">
            <a:alphaModFix amt="35000"/>
          </a:blip>
          <a:srcRect b="0" l="0" r="0" t="15094"/>
          <a:stretch/>
        </p:blipFill>
        <p:spPr>
          <a:xfrm>
            <a:off x="55742" y="10"/>
            <a:ext cx="12136258" cy="6857990"/>
          </a:xfrm>
          <a:prstGeom prst="rect">
            <a:avLst/>
          </a:prstGeom>
          <a:noFill/>
          <a:ln>
            <a:noFill/>
          </a:ln>
        </p:spPr>
      </p:pic>
      <p:sp>
        <p:nvSpPr>
          <p:cNvPr id="163" name="Google Shape;163;p2"/>
          <p:cNvSpPr/>
          <p:nvPr/>
        </p:nvSpPr>
        <p:spPr>
          <a:xfrm>
            <a:off x="0" y="0"/>
            <a:ext cx="12192000" cy="6858000"/>
          </a:xfrm>
          <a:prstGeom prst="rect">
            <a:avLst/>
          </a:prstGeom>
          <a:gradFill>
            <a:gsLst>
              <a:gs pos="0">
                <a:srgbClr val="17365D">
                  <a:alpha val="4705"/>
                </a:srgbClr>
              </a:gs>
              <a:gs pos="32000">
                <a:srgbClr val="17365D">
                  <a:alpha val="4705"/>
                </a:srgbClr>
              </a:gs>
              <a:gs pos="100000">
                <a:srgbClr val="0C1D32"/>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Rockwell"/>
              <a:buNone/>
            </a:pPr>
            <a:r>
              <a:t/>
            </a:r>
            <a:endParaRPr b="0" i="0" sz="1800" u="none" cap="none" strike="noStrike">
              <a:solidFill>
                <a:srgbClr val="FFFFFF"/>
              </a:solidFill>
              <a:latin typeface="Calibri"/>
              <a:ea typeface="Calibri"/>
              <a:cs typeface="Calibri"/>
              <a:sym typeface="Calibri"/>
            </a:endParaRPr>
          </a:p>
        </p:txBody>
      </p:sp>
      <p:sp>
        <p:nvSpPr>
          <p:cNvPr id="164" name="Google Shape;164;p2"/>
          <p:cNvSpPr txBox="1"/>
          <p:nvPr>
            <p:ph type="title"/>
          </p:nvPr>
        </p:nvSpPr>
        <p:spPr>
          <a:xfrm>
            <a:off x="1595269" y="231112"/>
            <a:ext cx="9001462" cy="1276141"/>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Bookman Old Style"/>
              <a:buNone/>
            </a:pPr>
            <a:r>
              <a:rPr lang="es-419" sz="4000"/>
              <a:t>NOMAD-A</a:t>
            </a:r>
            <a:br>
              <a:rPr lang="es-419" sz="4800"/>
            </a:br>
            <a:endParaRPr sz="4800"/>
          </a:p>
        </p:txBody>
      </p:sp>
      <p:grpSp>
        <p:nvGrpSpPr>
          <p:cNvPr id="165" name="Google Shape;165;p2"/>
          <p:cNvGrpSpPr/>
          <p:nvPr/>
        </p:nvGrpSpPr>
        <p:grpSpPr>
          <a:xfrm>
            <a:off x="1808703" y="1593511"/>
            <a:ext cx="8370277" cy="4787191"/>
            <a:chOff x="1267" y="0"/>
            <a:chExt cx="6033240" cy="4434670"/>
          </a:xfrm>
        </p:grpSpPr>
        <p:sp>
          <p:nvSpPr>
            <p:cNvPr id="166" name="Google Shape;166;p2"/>
            <p:cNvSpPr/>
            <p:nvPr/>
          </p:nvSpPr>
          <p:spPr>
            <a:xfrm>
              <a:off x="1267"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167" name="Google Shape;167;p2"/>
            <p:cNvSpPr txBox="1"/>
            <p:nvPr/>
          </p:nvSpPr>
          <p:spPr>
            <a:xfrm>
              <a:off x="1267" y="1773868"/>
              <a:ext cx="1971647" cy="1773868"/>
            </a:xfrm>
            <a:prstGeom prst="rect">
              <a:avLst/>
            </a:prstGeom>
            <a:noFill/>
            <a:ln>
              <a:noFill/>
            </a:ln>
          </p:spPr>
          <p:txBody>
            <a:bodyPr anchorCtr="1" anchor="t" bIns="113775" lIns="113775" spcFirstLastPara="1" rIns="113775" wrap="square" tIns="113775">
              <a:noAutofit/>
            </a:bodyPr>
            <a:lstStyle/>
            <a:p>
              <a:pPr indent="0" lvl="0" marL="0" marR="0" rtl="0" algn="l">
                <a:lnSpc>
                  <a:spcPct val="90000"/>
                </a:lnSpc>
                <a:spcBef>
                  <a:spcPts val="0"/>
                </a:spcBef>
                <a:spcAft>
                  <a:spcPts val="0"/>
                </a:spcAft>
                <a:buNone/>
              </a:pPr>
              <a:r>
                <a:rPr b="0" i="0" lang="es-419" sz="1600" u="none" cap="none" strike="noStrike">
                  <a:solidFill>
                    <a:schemeClr val="lt1"/>
                  </a:solidFill>
                  <a:latin typeface="Rockwell"/>
                  <a:ea typeface="Rockwell"/>
                  <a:cs typeface="Rockwell"/>
                  <a:sym typeface="Rockwell"/>
                </a:rPr>
                <a:t>Diego Alejandro </a:t>
              </a:r>
              <a:endParaRPr/>
            </a:p>
            <a:p>
              <a:pPr indent="-114300" lvl="1" marL="114300" marR="0" rtl="0" algn="l">
                <a:lnSpc>
                  <a:spcPct val="90000"/>
                </a:lnSpc>
                <a:spcBef>
                  <a:spcPts val="56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Rol: Desarrollador Frontend</a:t>
              </a:r>
              <a:endParaRPr b="0" i="0" sz="1200" u="none" cap="none" strike="noStrike">
                <a:solidFill>
                  <a:schemeClr val="lt1"/>
                </a:solidFill>
                <a:latin typeface="Rockwell"/>
                <a:ea typeface="Rockwell"/>
                <a:cs typeface="Rockwell"/>
                <a:sym typeface="Rockwell"/>
              </a:endParaRPr>
            </a:p>
            <a:p>
              <a:pPr indent="-114300" lvl="1" marL="114300" marR="0" rtl="0" algn="l">
                <a:lnSpc>
                  <a:spcPct val="90000"/>
                </a:lnSpc>
                <a:spcBef>
                  <a:spcPts val="18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Cargo:  Desarrollo de interfaz web en Vue.js 3, experiencia de usuario (UX/UI), integración de API y diseño responsivo</a:t>
              </a:r>
              <a:endParaRPr b="0" i="0" sz="1200" u="none" cap="none" strike="noStrike">
                <a:solidFill>
                  <a:schemeClr val="lt1"/>
                </a:solidFill>
                <a:latin typeface="Rockwell"/>
                <a:ea typeface="Rockwell"/>
                <a:cs typeface="Rockwell"/>
                <a:sym typeface="Rockwell"/>
              </a:endParaRPr>
            </a:p>
          </p:txBody>
        </p:sp>
        <p:sp>
          <p:nvSpPr>
            <p:cNvPr id="168" name="Google Shape;168;p2"/>
            <p:cNvSpPr/>
            <p:nvPr/>
          </p:nvSpPr>
          <p:spPr>
            <a:xfrm>
              <a:off x="394375" y="266080"/>
              <a:ext cx="1134844" cy="1476745"/>
            </a:xfrm>
            <a:prstGeom prst="ellipse">
              <a:avLst/>
            </a:prstGeom>
            <a:blipFill rotWithShape="1">
              <a:blip r:embed="rId5">
                <a:alphaModFix/>
              </a:blip>
              <a:stretch>
                <a:fillRect b="0" l="-38995" r="-38994" t="0"/>
              </a:stretch>
            </a:blip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169" name="Google Shape;169;p2"/>
            <p:cNvSpPr/>
            <p:nvPr/>
          </p:nvSpPr>
          <p:spPr>
            <a:xfrm>
              <a:off x="2032063"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170" name="Google Shape;170;p2"/>
            <p:cNvSpPr txBox="1"/>
            <p:nvPr/>
          </p:nvSpPr>
          <p:spPr>
            <a:xfrm>
              <a:off x="2032063" y="1773868"/>
              <a:ext cx="1971647" cy="1773868"/>
            </a:xfrm>
            <a:prstGeom prst="rect">
              <a:avLst/>
            </a:prstGeom>
            <a:noFill/>
            <a:ln>
              <a:noFill/>
            </a:ln>
          </p:spPr>
          <p:txBody>
            <a:bodyPr anchorCtr="1" anchor="t" bIns="113775" lIns="113775" spcFirstLastPara="1" rIns="113775" wrap="square" tIns="113775">
              <a:noAutofit/>
            </a:bodyPr>
            <a:lstStyle/>
            <a:p>
              <a:pPr indent="0" lvl="0" marL="0" marR="0" rtl="0" algn="l">
                <a:lnSpc>
                  <a:spcPct val="90000"/>
                </a:lnSpc>
                <a:spcBef>
                  <a:spcPts val="0"/>
                </a:spcBef>
                <a:spcAft>
                  <a:spcPts val="0"/>
                </a:spcAft>
                <a:buNone/>
              </a:pPr>
              <a:r>
                <a:rPr b="0" i="0" lang="es-419" sz="1600" u="none" cap="none" strike="noStrike">
                  <a:solidFill>
                    <a:schemeClr val="lt1"/>
                  </a:solidFill>
                  <a:latin typeface="Rockwell"/>
                  <a:ea typeface="Rockwell"/>
                  <a:cs typeface="Rockwell"/>
                  <a:sym typeface="Rockwell"/>
                </a:rPr>
                <a:t>Jose Cruz</a:t>
              </a:r>
              <a:endParaRPr b="0" i="0" sz="1800" u="none" cap="none" strike="noStrike">
                <a:solidFill>
                  <a:schemeClr val="lt1"/>
                </a:solidFill>
                <a:latin typeface="Rockwell"/>
                <a:ea typeface="Rockwell"/>
                <a:cs typeface="Rockwell"/>
                <a:sym typeface="Rockwell"/>
              </a:endParaRPr>
            </a:p>
            <a:p>
              <a:pPr indent="-114300" lvl="1" marL="114300" marR="0" rtl="0" algn="l">
                <a:lnSpc>
                  <a:spcPct val="90000"/>
                </a:lnSpc>
                <a:spcBef>
                  <a:spcPts val="56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Rol: Analista de Base de Datos</a:t>
              </a:r>
              <a:endParaRPr/>
            </a:p>
            <a:p>
              <a:pPr indent="-114300" lvl="1" marL="114300" marR="0" rtl="0" algn="l">
                <a:lnSpc>
                  <a:spcPct val="90000"/>
                </a:lnSpc>
                <a:spcBef>
                  <a:spcPts val="56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Cargo: Diseño del modelo relacional, normalización de tablas, consultas SQL, mantenimiento e integridad de datos</a:t>
              </a:r>
              <a:endParaRPr b="0" i="0" sz="1200" u="none" cap="none" strike="noStrike">
                <a:solidFill>
                  <a:schemeClr val="lt1"/>
                </a:solidFill>
                <a:latin typeface="Rockwell"/>
                <a:ea typeface="Rockwell"/>
                <a:cs typeface="Rockwell"/>
                <a:sym typeface="Rockwell"/>
              </a:endParaRPr>
            </a:p>
          </p:txBody>
        </p:sp>
        <p:sp>
          <p:nvSpPr>
            <p:cNvPr id="171" name="Google Shape;171;p2"/>
            <p:cNvSpPr/>
            <p:nvPr/>
          </p:nvSpPr>
          <p:spPr>
            <a:xfrm>
              <a:off x="4062860" y="0"/>
              <a:ext cx="1971647" cy="4434670"/>
            </a:xfrm>
            <a:prstGeom prst="roundRect">
              <a:avLst>
                <a:gd fmla="val 10000" name="adj"/>
              </a:avLst>
            </a:prstGeom>
            <a:gradFill>
              <a:gsLst>
                <a:gs pos="0">
                  <a:srgbClr val="527290"/>
                </a:gs>
                <a:gs pos="69000">
                  <a:srgbClr val="1B5683"/>
                </a:gs>
                <a:gs pos="100000">
                  <a:srgbClr val="184F77"/>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172" name="Google Shape;172;p2"/>
            <p:cNvSpPr txBox="1"/>
            <p:nvPr/>
          </p:nvSpPr>
          <p:spPr>
            <a:xfrm>
              <a:off x="4062860" y="1773868"/>
              <a:ext cx="1971647" cy="1773868"/>
            </a:xfrm>
            <a:prstGeom prst="rect">
              <a:avLst/>
            </a:prstGeom>
            <a:noFill/>
            <a:ln>
              <a:noFill/>
            </a:ln>
          </p:spPr>
          <p:txBody>
            <a:bodyPr anchorCtr="1" anchor="t" bIns="113775" lIns="113775" spcFirstLastPara="1" rIns="113775" wrap="square" tIns="113775">
              <a:noAutofit/>
            </a:bodyPr>
            <a:lstStyle/>
            <a:p>
              <a:pPr indent="0" lvl="0" marL="0" marR="0" rtl="0" algn="l">
                <a:lnSpc>
                  <a:spcPct val="90000"/>
                </a:lnSpc>
                <a:spcBef>
                  <a:spcPts val="0"/>
                </a:spcBef>
                <a:spcAft>
                  <a:spcPts val="0"/>
                </a:spcAft>
                <a:buNone/>
              </a:pPr>
              <a:r>
                <a:rPr b="0" i="0" lang="es-419" sz="1600" u="none" cap="none" strike="noStrike">
                  <a:solidFill>
                    <a:schemeClr val="lt1"/>
                  </a:solidFill>
                  <a:latin typeface="Rockwell"/>
                  <a:ea typeface="Rockwell"/>
                  <a:cs typeface="Rockwell"/>
                  <a:sym typeface="Rockwell"/>
                </a:rPr>
                <a:t>Fabio Aybar</a:t>
              </a:r>
              <a:endParaRPr/>
            </a:p>
            <a:p>
              <a:pPr indent="-114300" lvl="1" marL="114300" marR="0" rtl="0" algn="l">
                <a:lnSpc>
                  <a:spcPct val="90000"/>
                </a:lnSpc>
                <a:spcBef>
                  <a:spcPts val="56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Rol: Desarrollador Backend /Documentador</a:t>
              </a:r>
              <a:endParaRPr b="0" i="0" sz="1200" u="none" cap="none" strike="noStrike">
                <a:solidFill>
                  <a:schemeClr val="lt1"/>
                </a:solidFill>
                <a:latin typeface="Rockwell"/>
                <a:ea typeface="Rockwell"/>
                <a:cs typeface="Rockwell"/>
                <a:sym typeface="Rockwell"/>
              </a:endParaRPr>
            </a:p>
            <a:p>
              <a:pPr indent="-114300" lvl="1" marL="114300" marR="0" rtl="0" algn="l">
                <a:lnSpc>
                  <a:spcPct val="90000"/>
                </a:lnSpc>
                <a:spcBef>
                  <a:spcPts val="560"/>
                </a:spcBef>
                <a:spcAft>
                  <a:spcPts val="0"/>
                </a:spcAft>
                <a:buClr>
                  <a:schemeClr val="lt1"/>
                </a:buClr>
                <a:buSzPts val="1200"/>
                <a:buFont typeface="Rockwell"/>
                <a:buChar char="•"/>
              </a:pPr>
              <a:r>
                <a:rPr b="0" i="0" lang="es-419" sz="1200" u="none" cap="none" strike="noStrike">
                  <a:solidFill>
                    <a:schemeClr val="lt1"/>
                  </a:solidFill>
                  <a:latin typeface="Rockwell"/>
                  <a:ea typeface="Rockwell"/>
                  <a:cs typeface="Rockwell"/>
                  <a:sym typeface="Rockwell"/>
                </a:rPr>
                <a:t>Cargo: Implementación de lógica de negocio, desarrollo de API REST con Laravel, documentación técnica</a:t>
              </a:r>
              <a:endParaRPr b="0" i="0" sz="1200" u="none" cap="none" strike="noStrike">
                <a:solidFill>
                  <a:schemeClr val="lt1"/>
                </a:solidFill>
                <a:latin typeface="Rockwell"/>
                <a:ea typeface="Rockwell"/>
                <a:cs typeface="Rockwell"/>
                <a:sym typeface="Rockwell"/>
              </a:endParaRPr>
            </a:p>
          </p:txBody>
        </p:sp>
        <p:sp>
          <p:nvSpPr>
            <p:cNvPr id="173" name="Google Shape;173;p2"/>
            <p:cNvSpPr/>
            <p:nvPr/>
          </p:nvSpPr>
          <p:spPr>
            <a:xfrm>
              <a:off x="4382116" y="266080"/>
              <a:ext cx="1404940" cy="1476745"/>
            </a:xfrm>
            <a:prstGeom prst="ellipse">
              <a:avLst/>
            </a:prstGeom>
            <a:blipFill rotWithShape="1">
              <a:blip r:embed="rId6">
                <a:alphaModFix/>
              </a:blip>
              <a:stretch>
                <a:fillRect b="-13997" l="0" r="0" t="-13996"/>
              </a:stretch>
            </a:blip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174" name="Google Shape;174;p2"/>
            <p:cNvSpPr/>
            <p:nvPr/>
          </p:nvSpPr>
          <p:spPr>
            <a:xfrm>
              <a:off x="248718" y="3738264"/>
              <a:ext cx="5552913" cy="665200"/>
            </a:xfrm>
            <a:prstGeom prst="leftRightArrow">
              <a:avLst>
                <a:gd fmla="val 50000" name="adj1"/>
                <a:gd fmla="val 50000" name="adj2"/>
              </a:avLst>
            </a:prstGeom>
            <a:gradFill>
              <a:gsLst>
                <a:gs pos="0">
                  <a:srgbClr val="B9C1CA"/>
                </a:gs>
                <a:gs pos="69000">
                  <a:srgbClr val="9EABB7"/>
                </a:gs>
                <a:gs pos="100000">
                  <a:srgbClr val="8F9BA6"/>
                </a:gs>
              </a:gsLst>
              <a:lin ang="5400000" scaled="0"/>
            </a:grad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grpSp>
      <p:sp>
        <p:nvSpPr>
          <p:cNvPr id="175" name="Google Shape;175;p2"/>
          <p:cNvSpPr txBox="1"/>
          <p:nvPr/>
        </p:nvSpPr>
        <p:spPr>
          <a:xfrm>
            <a:off x="2496539" y="1137931"/>
            <a:ext cx="6174712"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Clr>
                <a:schemeClr val="lt1"/>
              </a:buClr>
              <a:buSzPts val="1800"/>
              <a:buFont typeface="Rockwell"/>
              <a:buNone/>
            </a:pPr>
            <a:r>
              <a:rPr b="0" i="0" lang="es-419" sz="1800" u="none" cap="none" strike="noStrike">
                <a:solidFill>
                  <a:schemeClr val="lt1"/>
                </a:solidFill>
                <a:latin typeface="Rockwell"/>
                <a:ea typeface="Rockwell"/>
                <a:cs typeface="Rockwell"/>
                <a:sym typeface="Rockwell"/>
              </a:rPr>
              <a:t>INTEGRANTES DEL PROYECTO</a:t>
            </a:r>
            <a:endParaRPr b="0" i="0" sz="1050" u="none" cap="none" strike="noStrike">
              <a:solidFill>
                <a:schemeClr val="lt1"/>
              </a:solidFill>
              <a:latin typeface="Rockwell"/>
              <a:ea typeface="Rockwell"/>
              <a:cs typeface="Rockwell"/>
              <a:sym typeface="Rockwell"/>
            </a:endParaRPr>
          </a:p>
        </p:txBody>
      </p:sp>
      <p:sp>
        <p:nvSpPr>
          <p:cNvPr id="176" name="Google Shape;176;p2"/>
          <p:cNvSpPr/>
          <p:nvPr/>
        </p:nvSpPr>
        <p:spPr>
          <a:xfrm>
            <a:off x="5151133" y="1952255"/>
            <a:ext cx="1642743" cy="1476745"/>
          </a:xfrm>
          <a:prstGeom prst="ellipse">
            <a:avLst/>
          </a:prstGeom>
          <a:blipFill rotWithShape="1">
            <a:blip r:embed="rId7">
              <a:alphaModFix/>
            </a:blip>
            <a:stretch>
              <a:fillRect b="0" l="-38995" r="-38994" t="0"/>
            </a:stretch>
          </a:blipFill>
          <a:ln>
            <a:noFill/>
          </a:ln>
          <a:effectLst>
            <a:outerShdw blurRad="76200" rotWithShape="0" algn="ctr" dir="5400000" dist="38100">
              <a:srgbClr val="000000">
                <a:alpha val="75294"/>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Tree>
  </p:cSld>
  <p:clrMapOvr>
    <a:masterClrMapping/>
  </p:clrMapOvr>
  <p:transition spd="slow">
    <p:wipe dir="l"/>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0" name="Shape 180"/>
        <p:cNvGrpSpPr/>
        <p:nvPr/>
      </p:nvGrpSpPr>
      <p:grpSpPr>
        <a:xfrm>
          <a:off x="0" y="0"/>
          <a:ext cx="0" cy="0"/>
          <a:chOff x="0" y="0"/>
          <a:chExt cx="0" cy="0"/>
        </a:xfrm>
      </p:grpSpPr>
      <p:sp>
        <p:nvSpPr>
          <p:cNvPr id="181" name="Google Shape;181;p3"/>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82" name="Google Shape;182;p3"/>
          <p:cNvSpPr txBox="1"/>
          <p:nvPr>
            <p:ph type="title"/>
          </p:nvPr>
        </p:nvSpPr>
        <p:spPr>
          <a:xfrm>
            <a:off x="4927472" y="609600"/>
            <a:ext cx="6340084"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900"/>
              <a:buFont typeface="Bookman Old Style"/>
              <a:buNone/>
            </a:pPr>
            <a:r>
              <a:rPr lang="es-419" sz="2900">
                <a:solidFill>
                  <a:srgbClr val="FFFFFF"/>
                </a:solidFill>
              </a:rPr>
              <a:t>DESCRIPCIÓN DEL PROYECTO</a:t>
            </a:r>
            <a:br>
              <a:rPr lang="es-419" sz="2900">
                <a:solidFill>
                  <a:srgbClr val="FFFFFF"/>
                </a:solidFill>
              </a:rPr>
            </a:br>
            <a:endParaRPr sz="2900">
              <a:solidFill>
                <a:srgbClr val="FFFFFF"/>
              </a:solidFill>
            </a:endParaRPr>
          </a:p>
        </p:txBody>
      </p:sp>
      <p:sp>
        <p:nvSpPr>
          <p:cNvPr id="183" name="Google Shape;183;p3"/>
          <p:cNvSpPr/>
          <p:nvPr/>
        </p:nvSpPr>
        <p:spPr>
          <a:xfrm>
            <a:off x="752475" y="733425"/>
            <a:ext cx="3743325" cy="5391150"/>
          </a:xfrm>
          <a:prstGeom prst="rect">
            <a:avLst/>
          </a:prstGeom>
          <a:solidFill>
            <a:schemeClr val="lt1"/>
          </a:solidFill>
          <a:ln cap="sq" cmpd="sng" w="190500">
            <a:solidFill>
              <a:schemeClr val="lt1"/>
            </a:solidFill>
            <a:prstDash val="solid"/>
            <a:miter lim="800000"/>
            <a:headEnd len="sm" w="sm" type="none"/>
            <a:tailEnd len="sm" w="sm" type="none"/>
          </a:ln>
          <a:effectLst>
            <a:outerShdw blurRad="54991" rotWithShape="0" algn="ctr" dir="5400000" dist="17780">
              <a:schemeClr val="lt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pic>
        <p:nvPicPr>
          <p:cNvPr descr="alquiler de autos, arrendamiento de auto. Firmar el documento y el  propietario entregará la llave del automóvil al cliente. contrato de  conducción de vehículos de alquiler. ilustración vectorial 3609227 Vector  en Vecteezy" id="184" name="Google Shape;184;p3"/>
          <p:cNvPicPr preferRelativeResize="0"/>
          <p:nvPr/>
        </p:nvPicPr>
        <p:blipFill rotWithShape="1">
          <a:blip r:embed="rId4">
            <a:alphaModFix/>
          </a:blip>
          <a:srcRect b="1" l="6756" r="7461" t="0"/>
          <a:stretch/>
        </p:blipFill>
        <p:spPr>
          <a:xfrm>
            <a:off x="1560671" y="1989063"/>
            <a:ext cx="2964561" cy="2879874"/>
          </a:xfrm>
          <a:prstGeom prst="rect">
            <a:avLst/>
          </a:prstGeom>
          <a:noFill/>
          <a:ln>
            <a:noFill/>
          </a:ln>
        </p:spPr>
      </p:pic>
      <p:sp>
        <p:nvSpPr>
          <p:cNvPr id="185" name="Google Shape;185;p3"/>
          <p:cNvSpPr/>
          <p:nvPr/>
        </p:nvSpPr>
        <p:spPr>
          <a:xfrm>
            <a:off x="811340" y="804806"/>
            <a:ext cx="3625595" cy="5248389"/>
          </a:xfrm>
          <a:prstGeom prst="rect">
            <a:avLst/>
          </a:prstGeom>
          <a:noFill/>
          <a:ln cap="flat" cmpd="sng" w="12700">
            <a:solidFill>
              <a:srgbClr val="2A5B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86" name="Google Shape;186;p3"/>
          <p:cNvSpPr txBox="1"/>
          <p:nvPr>
            <p:ph idx="1" type="body"/>
          </p:nvPr>
        </p:nvSpPr>
        <p:spPr>
          <a:xfrm>
            <a:off x="4927471" y="2096063"/>
            <a:ext cx="6340085" cy="395713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rgbClr val="FFFFFF"/>
              </a:buClr>
              <a:buSzPts val="2000"/>
              <a:buChar char="•"/>
            </a:pPr>
            <a:r>
              <a:rPr lang="es-419" u="sng">
                <a:solidFill>
                  <a:srgbClr val="FFFFFF"/>
                </a:solidFill>
              </a:rPr>
              <a:t>Situación Actual</a:t>
            </a:r>
            <a:br>
              <a:rPr lang="es-419">
                <a:solidFill>
                  <a:srgbClr val="FFFFFF"/>
                </a:solidFill>
              </a:rPr>
            </a:br>
            <a:r>
              <a:rPr lang="es-419">
                <a:solidFill>
                  <a:srgbClr val="FFFFFF"/>
                </a:solidFill>
              </a:rPr>
              <a:t>Actualmente, muchas pequeñas y medianas empresas de arriendo de vehículos no cuentan con una plataforma digital centralizada que les permita administrar sus flotas ni conectarse con potenciales clientes de forma eficiente. Este proceso se realiza de forma manual, lo que aumenta la posibilidad de errores y reduce la competitividad frente a empresas grandes.</a:t>
            </a:r>
            <a:endParaRPr>
              <a:solidFill>
                <a:srgbClr val="FFFFFF"/>
              </a:solidFill>
            </a:endParaRPr>
          </a:p>
          <a:p>
            <a:pPr indent="-101600" lvl="0" marL="228600" rtl="0" algn="l">
              <a:lnSpc>
                <a:spcPct val="120000"/>
              </a:lnSpc>
              <a:spcBef>
                <a:spcPts val="1000"/>
              </a:spcBef>
              <a:spcAft>
                <a:spcPts val="0"/>
              </a:spcAft>
              <a:buClr>
                <a:schemeClr val="dk1"/>
              </a:buClr>
              <a:buSzPts val="2000"/>
              <a:buNone/>
            </a:pPr>
            <a:r>
              <a:t/>
            </a:r>
            <a:endParaRPr>
              <a:solidFill>
                <a:srgbClr val="FFFFFF"/>
              </a:solidFill>
            </a:endParaRPr>
          </a:p>
        </p:txBody>
      </p:sp>
    </p:spTree>
  </p:cSld>
  <p:clrMapOvr>
    <a:masterClrMapping/>
  </p:clrMapOvr>
  <p:transition spd="slow">
    <p:wipe dir="l"/>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4"/>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92" name="Google Shape;192;p4"/>
          <p:cNvSpPr txBox="1"/>
          <p:nvPr>
            <p:ph type="title"/>
          </p:nvPr>
        </p:nvSpPr>
        <p:spPr>
          <a:xfrm>
            <a:off x="4927472" y="609600"/>
            <a:ext cx="6340084" cy="1326321"/>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FFFF"/>
              </a:buClr>
              <a:buSzPct val="100000"/>
              <a:buFont typeface="Bookman Old Style"/>
              <a:buNone/>
            </a:pPr>
            <a:r>
              <a:rPr lang="es-419" sz="3600" u="sng">
                <a:solidFill>
                  <a:srgbClr val="FFFFFF"/>
                </a:solidFill>
              </a:rPr>
              <a:t>PROPUESTA DE SOLUCIÓN</a:t>
            </a:r>
            <a:br>
              <a:rPr lang="es-419" u="sng">
                <a:solidFill>
                  <a:srgbClr val="FFFFFF"/>
                </a:solidFill>
              </a:rPr>
            </a:br>
            <a:endParaRPr>
              <a:solidFill>
                <a:srgbClr val="FFFFFF"/>
              </a:solidFill>
            </a:endParaRPr>
          </a:p>
        </p:txBody>
      </p:sp>
      <p:sp>
        <p:nvSpPr>
          <p:cNvPr id="193" name="Google Shape;193;p4"/>
          <p:cNvSpPr/>
          <p:nvPr/>
        </p:nvSpPr>
        <p:spPr>
          <a:xfrm>
            <a:off x="752475" y="733425"/>
            <a:ext cx="3743325" cy="5391150"/>
          </a:xfrm>
          <a:prstGeom prst="rect">
            <a:avLst/>
          </a:prstGeom>
          <a:solidFill>
            <a:schemeClr val="lt1"/>
          </a:solidFill>
          <a:ln cap="sq" cmpd="sng" w="190500">
            <a:solidFill>
              <a:schemeClr val="lt1"/>
            </a:solidFill>
            <a:prstDash val="solid"/>
            <a:miter lim="800000"/>
            <a:headEnd len="sm" w="sm" type="none"/>
            <a:tailEnd len="sm" w="sm" type="none"/>
          </a:ln>
          <a:effectLst>
            <a:outerShdw blurRad="54991" rotWithShape="0" algn="ctr" dir="5400000" dist="17780">
              <a:schemeClr val="lt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pic>
        <p:nvPicPr>
          <p:cNvPr descr="Software para alquiler de vehículos | RentSyst" id="194" name="Google Shape;194;p4"/>
          <p:cNvPicPr preferRelativeResize="0"/>
          <p:nvPr/>
        </p:nvPicPr>
        <p:blipFill rotWithShape="1">
          <a:blip r:embed="rId4">
            <a:alphaModFix/>
          </a:blip>
          <a:srcRect b="0" l="0" r="0" t="0"/>
          <a:stretch/>
        </p:blipFill>
        <p:spPr>
          <a:xfrm>
            <a:off x="1141857" y="2308672"/>
            <a:ext cx="2964561" cy="2240656"/>
          </a:xfrm>
          <a:prstGeom prst="rect">
            <a:avLst/>
          </a:prstGeom>
          <a:noFill/>
          <a:ln>
            <a:noFill/>
          </a:ln>
        </p:spPr>
      </p:pic>
      <p:sp>
        <p:nvSpPr>
          <p:cNvPr id="195" name="Google Shape;195;p4"/>
          <p:cNvSpPr/>
          <p:nvPr/>
        </p:nvSpPr>
        <p:spPr>
          <a:xfrm>
            <a:off x="811340" y="804806"/>
            <a:ext cx="3625595" cy="5248389"/>
          </a:xfrm>
          <a:prstGeom prst="rect">
            <a:avLst/>
          </a:prstGeom>
          <a:noFill/>
          <a:ln cap="flat" cmpd="sng" w="12700">
            <a:solidFill>
              <a:srgbClr val="2A5B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96" name="Google Shape;196;p4"/>
          <p:cNvSpPr txBox="1"/>
          <p:nvPr>
            <p:ph idx="1" type="body"/>
          </p:nvPr>
        </p:nvSpPr>
        <p:spPr>
          <a:xfrm>
            <a:off x="4927471" y="2096063"/>
            <a:ext cx="6340085" cy="395713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rgbClr val="FFFFFF"/>
              </a:buClr>
              <a:buSzPts val="2000"/>
              <a:buChar char="•"/>
            </a:pPr>
            <a:r>
              <a:rPr lang="es-419">
                <a:solidFill>
                  <a:srgbClr val="FFFFFF"/>
                </a:solidFill>
              </a:rPr>
              <a:t>Nomad-A sera una plataforma web desarrollada para actuar como intermediaria entre arrendadores y clientes, automatizando el proceso de reserva, publicación y gestión de vehículos. La solución busca mejorar la eficiencia operativa, brindar una mejor experiencia de usuario y permitir una administración robusta de las reservas y flota.</a:t>
            </a:r>
            <a:endParaRPr>
              <a:solidFill>
                <a:srgbClr val="FFFFFF"/>
              </a:solidFill>
            </a:endParaRPr>
          </a:p>
          <a:p>
            <a:pPr indent="-101600" lvl="0" marL="228600" rtl="0" algn="l">
              <a:lnSpc>
                <a:spcPct val="120000"/>
              </a:lnSpc>
              <a:spcBef>
                <a:spcPts val="1000"/>
              </a:spcBef>
              <a:spcAft>
                <a:spcPts val="0"/>
              </a:spcAft>
              <a:buClr>
                <a:schemeClr val="dk1"/>
              </a:buClr>
              <a:buSzPts val="2000"/>
              <a:buNone/>
            </a:pPr>
            <a:r>
              <a:t/>
            </a:r>
            <a:endParaRPr>
              <a:solidFill>
                <a:srgbClr val="FFFFFF"/>
              </a:solidFill>
            </a:endParaRPr>
          </a:p>
        </p:txBody>
      </p:sp>
    </p:spTree>
  </p:cSld>
  <p:clrMapOvr>
    <a:masterClrMapping/>
  </p:clrMapOvr>
  <p:transition spd="slow">
    <p:wipe dir="l"/>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descr="Carpa en la naturaleza" id="201" name="Google Shape;201;p5"/>
          <p:cNvPicPr preferRelativeResize="0"/>
          <p:nvPr/>
        </p:nvPicPr>
        <p:blipFill rotWithShape="1">
          <a:blip r:embed="rId3">
            <a:alphaModFix amt="35000"/>
          </a:blip>
          <a:srcRect b="0" l="0" r="0" t="15094"/>
          <a:stretch/>
        </p:blipFill>
        <p:spPr>
          <a:xfrm>
            <a:off x="9236" y="7"/>
            <a:ext cx="12136264" cy="7015127"/>
          </a:xfrm>
          <a:prstGeom prst="rect">
            <a:avLst/>
          </a:prstGeom>
          <a:noFill/>
          <a:ln>
            <a:noFill/>
          </a:ln>
        </p:spPr>
      </p:pic>
      <p:grpSp>
        <p:nvGrpSpPr>
          <p:cNvPr id="202" name="Google Shape;202;p5"/>
          <p:cNvGrpSpPr/>
          <p:nvPr/>
        </p:nvGrpSpPr>
        <p:grpSpPr>
          <a:xfrm>
            <a:off x="1732087" y="1167424"/>
            <a:ext cx="9932274" cy="5847712"/>
            <a:chOff x="0" y="13146"/>
            <a:chExt cx="9932274" cy="3266224"/>
          </a:xfrm>
        </p:grpSpPr>
        <p:sp>
          <p:nvSpPr>
            <p:cNvPr id="203" name="Google Shape;203;p5"/>
            <p:cNvSpPr/>
            <p:nvPr/>
          </p:nvSpPr>
          <p:spPr>
            <a:xfrm>
              <a:off x="0" y="308346"/>
              <a:ext cx="9791624" cy="1386000"/>
            </a:xfrm>
            <a:prstGeom prst="rect">
              <a:avLst/>
            </a:prstGeom>
            <a:solidFill>
              <a:srgbClr val="AADAFB">
                <a:alpha val="89411"/>
              </a:srgbClr>
            </a:solidFill>
            <a:ln cap="flat" cmpd="sng" w="12700">
              <a:solidFill>
                <a:schemeClr val="dk2"/>
              </a:solidFill>
              <a:prstDash val="solid"/>
              <a:round/>
              <a:headEnd len="sm" w="sm" type="none"/>
              <a:tailEnd len="sm" w="sm" type="none"/>
            </a:ln>
            <a:effectLst>
              <a:outerShdw blurRad="50800" rotWithShape="0" dir="5400000" dist="38100" sy="96000">
                <a:srgbClr val="000000">
                  <a:alpha val="53333"/>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204" name="Google Shape;204;p5"/>
            <p:cNvSpPr txBox="1"/>
            <p:nvPr/>
          </p:nvSpPr>
          <p:spPr>
            <a:xfrm>
              <a:off x="0" y="603546"/>
              <a:ext cx="9932274" cy="2675824"/>
            </a:xfrm>
            <a:prstGeom prst="rect">
              <a:avLst/>
            </a:prstGeom>
            <a:noFill/>
            <a:ln>
              <a:noFill/>
            </a:ln>
          </p:spPr>
          <p:txBody>
            <a:bodyPr anchorCtr="0" anchor="t" bIns="142225" lIns="759925" spcFirstLastPara="1" rIns="759925" wrap="square" tIns="416550">
              <a:noAutofit/>
            </a:bodyPr>
            <a:lstStyle/>
            <a:p>
              <a:pPr indent="-228600" lvl="1" marL="228600" marR="0" rtl="0" algn="l">
                <a:lnSpc>
                  <a:spcPct val="90000"/>
                </a:lnSpc>
                <a:spcBef>
                  <a:spcPts val="0"/>
                </a:spcBef>
                <a:spcAft>
                  <a:spcPts val="0"/>
                </a:spcAft>
                <a:buClr>
                  <a:schemeClr val="lt1"/>
                </a:buClr>
                <a:buSzPts val="2000"/>
                <a:buFont typeface="Rockwell"/>
                <a:buChar char="•"/>
              </a:pPr>
              <a:r>
                <a:rPr b="0" i="0" lang="es-419" sz="2000" u="none" cap="none" strike="noStrike">
                  <a:solidFill>
                    <a:schemeClr val="lt1"/>
                  </a:solidFill>
                  <a:latin typeface="Rockwell"/>
                  <a:ea typeface="Rockwell"/>
                  <a:cs typeface="Rockwell"/>
                  <a:sym typeface="Rockwell"/>
                </a:rPr>
                <a:t>Desarrollar una aplicación web que permita la interacción entre empresas arrendadoras de vehículos y usuarios particulares, automatizando los procesos de reserva, publicación y gestión de arriendos mediante una plataforma segura, escalable y amigable</a:t>
              </a:r>
              <a:endParaRPr b="0" i="0" sz="2000" u="none" cap="none" strike="noStrike">
                <a:solidFill>
                  <a:schemeClr val="lt1"/>
                </a:solidFill>
                <a:latin typeface="Rockwell"/>
                <a:ea typeface="Rockwell"/>
                <a:cs typeface="Rockwell"/>
                <a:sym typeface="Rockwell"/>
              </a:endParaRPr>
            </a:p>
          </p:txBody>
        </p:sp>
        <p:sp>
          <p:nvSpPr>
            <p:cNvPr id="205" name="Google Shape;205;p5"/>
            <p:cNvSpPr/>
            <p:nvPr/>
          </p:nvSpPr>
          <p:spPr>
            <a:xfrm>
              <a:off x="489581" y="13146"/>
              <a:ext cx="6854136" cy="590400"/>
            </a:xfrm>
            <a:prstGeom prst="roundRect">
              <a:avLst>
                <a:gd fmla="val 16667" name="adj"/>
              </a:avLst>
            </a:prstGeom>
            <a:gradFill>
              <a:gsLst>
                <a:gs pos="0">
                  <a:srgbClr val="527290"/>
                </a:gs>
                <a:gs pos="69000">
                  <a:srgbClr val="1B5683"/>
                </a:gs>
                <a:gs pos="100000">
                  <a:srgbClr val="184F77"/>
                </a:gs>
              </a:gsLst>
              <a:lin ang="5400000" scaled="0"/>
            </a:gradFill>
            <a:ln>
              <a:noFill/>
            </a:ln>
            <a:effectLst>
              <a:outerShdw blurRad="50800" rotWithShape="0" dir="5400000" dist="38100" sy="96000">
                <a:srgbClr val="000000">
                  <a:alpha val="53333"/>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Rockwell"/>
                <a:buNone/>
              </a:pPr>
              <a:r>
                <a:t/>
              </a:r>
              <a:endParaRPr b="0" i="0" sz="1800" u="none" cap="none" strike="noStrike">
                <a:solidFill>
                  <a:schemeClr val="lt1"/>
                </a:solidFill>
                <a:latin typeface="Rockwell"/>
                <a:ea typeface="Rockwell"/>
                <a:cs typeface="Rockwell"/>
                <a:sym typeface="Rockwell"/>
              </a:endParaRPr>
            </a:p>
          </p:txBody>
        </p:sp>
        <p:sp>
          <p:nvSpPr>
            <p:cNvPr id="206" name="Google Shape;206;p5"/>
            <p:cNvSpPr txBox="1"/>
            <p:nvPr/>
          </p:nvSpPr>
          <p:spPr>
            <a:xfrm>
              <a:off x="518402" y="41967"/>
              <a:ext cx="6796494" cy="532758"/>
            </a:xfrm>
            <a:prstGeom prst="rect">
              <a:avLst/>
            </a:prstGeom>
            <a:noFill/>
            <a:ln>
              <a:noFill/>
            </a:ln>
          </p:spPr>
          <p:txBody>
            <a:bodyPr anchorCtr="0" anchor="ctr" bIns="0" lIns="259050" spcFirstLastPara="1" rIns="259050" wrap="square" tIns="0">
              <a:noAutofit/>
            </a:bodyPr>
            <a:lstStyle/>
            <a:p>
              <a:pPr indent="0" lvl="0" marL="0" marR="0" rtl="0" algn="l">
                <a:lnSpc>
                  <a:spcPct val="90000"/>
                </a:lnSpc>
                <a:spcBef>
                  <a:spcPts val="0"/>
                </a:spcBef>
                <a:spcAft>
                  <a:spcPts val="0"/>
                </a:spcAft>
                <a:buClr>
                  <a:schemeClr val="lt1"/>
                </a:buClr>
                <a:buSzPts val="2000"/>
                <a:buFont typeface="Rockwell"/>
                <a:buNone/>
              </a:pPr>
              <a:r>
                <a:rPr b="0" i="0" lang="es-419" sz="2000" u="none" cap="none" strike="noStrike">
                  <a:solidFill>
                    <a:schemeClr val="lt1"/>
                  </a:solidFill>
                  <a:latin typeface="Rockwell"/>
                  <a:ea typeface="Rockwell"/>
                  <a:cs typeface="Rockwell"/>
                  <a:sym typeface="Rockwell"/>
                </a:rPr>
                <a:t>Objetivo General</a:t>
              </a:r>
              <a:endParaRPr b="0" i="0" sz="2000" u="none" cap="none" strike="noStrike">
                <a:solidFill>
                  <a:schemeClr val="lt1"/>
                </a:solidFill>
                <a:latin typeface="Rockwell"/>
                <a:ea typeface="Rockwell"/>
                <a:cs typeface="Rockwell"/>
                <a:sym typeface="Rockwell"/>
              </a:endParaRPr>
            </a:p>
          </p:txBody>
        </p:sp>
      </p:grpSp>
      <p:sp>
        <p:nvSpPr>
          <p:cNvPr id="207" name="Google Shape;207;p5"/>
          <p:cNvSpPr txBox="1"/>
          <p:nvPr/>
        </p:nvSpPr>
        <p:spPr>
          <a:xfrm>
            <a:off x="-266129" y="371378"/>
            <a:ext cx="12191999" cy="58473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419" sz="3200" u="none" cap="none" strike="noStrike">
                <a:solidFill>
                  <a:schemeClr val="lt1"/>
                </a:solidFill>
                <a:latin typeface="Rockwell"/>
                <a:ea typeface="Rockwell"/>
                <a:cs typeface="Rockwell"/>
                <a:sym typeface="Rockwell"/>
              </a:rPr>
              <a:t>Nomad-A</a:t>
            </a:r>
            <a:r>
              <a:rPr b="0" i="0" lang="es-419" sz="3200" u="none" cap="none" strike="noStrike">
                <a:solidFill>
                  <a:srgbClr val="152D3F"/>
                </a:solidFill>
                <a:latin typeface="Rockwell"/>
                <a:ea typeface="Rockwell"/>
                <a:cs typeface="Rockwell"/>
                <a:sym typeface="Rockwell"/>
              </a:rPr>
              <a:t>”¡</a:t>
            </a:r>
            <a:endParaRPr b="0" i="0" sz="1800" u="none" cap="none" strike="noStrike">
              <a:solidFill>
                <a:schemeClr val="lt1"/>
              </a:solidFill>
              <a:latin typeface="Rockwell"/>
              <a:ea typeface="Rockwell"/>
              <a:cs typeface="Rockwell"/>
              <a:sym typeface="Rockwell"/>
            </a:endParaRPr>
          </a:p>
        </p:txBody>
      </p:sp>
      <p:cxnSp>
        <p:nvCxnSpPr>
          <p:cNvPr id="208" name="Google Shape;208;p5"/>
          <p:cNvCxnSpPr/>
          <p:nvPr/>
        </p:nvCxnSpPr>
        <p:spPr>
          <a:xfrm>
            <a:off x="0" y="758027"/>
            <a:ext cx="4085617" cy="0"/>
          </a:xfrm>
          <a:prstGeom prst="straightConnector1">
            <a:avLst/>
          </a:prstGeom>
          <a:noFill/>
          <a:ln cap="flat" cmpd="sng" w="15875">
            <a:solidFill>
              <a:srgbClr val="FAFCF5"/>
            </a:solidFill>
            <a:prstDash val="solid"/>
            <a:round/>
            <a:headEnd len="sm" w="sm" type="none"/>
            <a:tailEnd len="sm" w="sm" type="none"/>
          </a:ln>
        </p:spPr>
      </p:cxnSp>
      <p:pic>
        <p:nvPicPr>
          <p:cNvPr id="209" name="Google Shape;209;p5"/>
          <p:cNvPicPr preferRelativeResize="0"/>
          <p:nvPr/>
        </p:nvPicPr>
        <p:blipFill rotWithShape="1">
          <a:blip r:embed="rId4">
            <a:alphaModFix/>
          </a:blip>
          <a:srcRect b="0" l="0" r="0" t="0"/>
          <a:stretch/>
        </p:blipFill>
        <p:spPr>
          <a:xfrm>
            <a:off x="9236" y="0"/>
            <a:ext cx="1885950" cy="466725"/>
          </a:xfrm>
          <a:prstGeom prst="rect">
            <a:avLst/>
          </a:prstGeom>
          <a:noFill/>
          <a:ln>
            <a:noFill/>
          </a:ln>
        </p:spPr>
      </p:pic>
    </p:spTree>
  </p:cSld>
  <p:clrMapOvr>
    <a:masterClrMapping/>
  </p:clrMapOvr>
  <p:transition spd="slow">
    <p:wipe dir="l"/>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6"/>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s-419" sz="3200"/>
              <a:t>OBJETIVOS ESPECÍFICOS</a:t>
            </a:r>
            <a:br>
              <a:rPr lang="es-419"/>
            </a:br>
            <a:endParaRPr/>
          </a:p>
        </p:txBody>
      </p:sp>
      <p:grpSp>
        <p:nvGrpSpPr>
          <p:cNvPr id="215" name="Google Shape;215;p6"/>
          <p:cNvGrpSpPr/>
          <p:nvPr/>
        </p:nvGrpSpPr>
        <p:grpSpPr>
          <a:xfrm>
            <a:off x="194607" y="2644504"/>
            <a:ext cx="11915771" cy="2338470"/>
            <a:chOff x="5421" y="1378411"/>
            <a:chExt cx="11915771" cy="2338470"/>
          </a:xfrm>
        </p:grpSpPr>
        <p:sp>
          <p:nvSpPr>
            <p:cNvPr id="216" name="Google Shape;216;p6"/>
            <p:cNvSpPr/>
            <p:nvPr/>
          </p:nvSpPr>
          <p:spPr>
            <a:xfrm>
              <a:off x="343395"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
            <p:cNvSpPr/>
            <p:nvPr/>
          </p:nvSpPr>
          <p:spPr>
            <a:xfrm>
              <a:off x="568712" y="1603728"/>
              <a:ext cx="606621" cy="606621"/>
            </a:xfrm>
            <a:prstGeom prst="rect">
              <a:avLst/>
            </a:prstGeom>
            <a:blipFill rotWithShape="1">
              <a:blip r:embed="rId3">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6"/>
            <p:cNvSpPr/>
            <p:nvPr/>
          </p:nvSpPr>
          <p:spPr>
            <a:xfrm>
              <a:off x="5421"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6"/>
            <p:cNvSpPr txBox="1"/>
            <p:nvPr/>
          </p:nvSpPr>
          <p:spPr>
            <a:xfrm>
              <a:off x="5421"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DISEÑAR UN MODELO DE BASE DE DATOS RELACIONAL QUE SOPORTE USUARIOS, RESERVAS Y VEHÍCULOS.</a:t>
              </a:r>
              <a:endParaRPr b="0" i="0" sz="1100" u="none" cap="none" strike="noStrike">
                <a:solidFill>
                  <a:schemeClr val="lt1"/>
                </a:solidFill>
                <a:latin typeface="Rockwell"/>
                <a:ea typeface="Rockwell"/>
                <a:cs typeface="Rockwell"/>
                <a:sym typeface="Rockwell"/>
              </a:endParaRPr>
            </a:p>
          </p:txBody>
        </p:sp>
        <p:sp>
          <p:nvSpPr>
            <p:cNvPr id="220" name="Google Shape;220;p6"/>
            <p:cNvSpPr/>
            <p:nvPr/>
          </p:nvSpPr>
          <p:spPr>
            <a:xfrm>
              <a:off x="2379909"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6"/>
            <p:cNvSpPr/>
            <p:nvPr/>
          </p:nvSpPr>
          <p:spPr>
            <a:xfrm>
              <a:off x="2605225" y="1603728"/>
              <a:ext cx="606621" cy="606621"/>
            </a:xfrm>
            <a:prstGeom prst="rect">
              <a:avLst/>
            </a:prstGeom>
            <a:blipFill rotWithShape="1">
              <a:blip r:embed="rId4">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6"/>
            <p:cNvSpPr/>
            <p:nvPr/>
          </p:nvSpPr>
          <p:spPr>
            <a:xfrm>
              <a:off x="2041934"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6"/>
            <p:cNvSpPr txBox="1"/>
            <p:nvPr/>
          </p:nvSpPr>
          <p:spPr>
            <a:xfrm>
              <a:off x="2041934"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IMPLEMENTAR UN BACKEND CON LARAVEL QUE EXPONGA ENDPOINTS RESTFUL.</a:t>
              </a:r>
              <a:endParaRPr b="0" i="0" sz="1100" u="none" cap="none" strike="noStrike">
                <a:solidFill>
                  <a:schemeClr val="lt1"/>
                </a:solidFill>
                <a:latin typeface="Rockwell"/>
                <a:ea typeface="Rockwell"/>
                <a:cs typeface="Rockwell"/>
                <a:sym typeface="Rockwell"/>
              </a:endParaRPr>
            </a:p>
          </p:txBody>
        </p:sp>
        <p:sp>
          <p:nvSpPr>
            <p:cNvPr id="224" name="Google Shape;224;p6"/>
            <p:cNvSpPr/>
            <p:nvPr/>
          </p:nvSpPr>
          <p:spPr>
            <a:xfrm>
              <a:off x="4416423"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6"/>
            <p:cNvSpPr/>
            <p:nvPr/>
          </p:nvSpPr>
          <p:spPr>
            <a:xfrm>
              <a:off x="4641739" y="1603728"/>
              <a:ext cx="606621" cy="606621"/>
            </a:xfrm>
            <a:prstGeom prst="rect">
              <a:avLst/>
            </a:prstGeom>
            <a:blipFill rotWithShape="1">
              <a:blip r:embed="rId5">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6"/>
            <p:cNvSpPr/>
            <p:nvPr/>
          </p:nvSpPr>
          <p:spPr>
            <a:xfrm>
              <a:off x="4078448"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6"/>
            <p:cNvSpPr txBox="1"/>
            <p:nvPr/>
          </p:nvSpPr>
          <p:spPr>
            <a:xfrm>
              <a:off x="4078448"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DESARROLLAR UN FRONTEND MODERNO E INTUITIVO USANDO VUE.JS 3 Y TAILWIND CSS.</a:t>
              </a:r>
              <a:endParaRPr b="0" i="0" sz="1100" u="none" cap="none" strike="noStrike">
                <a:solidFill>
                  <a:schemeClr val="lt1"/>
                </a:solidFill>
                <a:latin typeface="Rockwell"/>
                <a:ea typeface="Rockwell"/>
                <a:cs typeface="Rockwell"/>
                <a:sym typeface="Rockwell"/>
              </a:endParaRPr>
            </a:p>
          </p:txBody>
        </p:sp>
        <p:sp>
          <p:nvSpPr>
            <p:cNvPr id="228" name="Google Shape;228;p6"/>
            <p:cNvSpPr/>
            <p:nvPr/>
          </p:nvSpPr>
          <p:spPr>
            <a:xfrm>
              <a:off x="6452936"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6"/>
            <p:cNvSpPr/>
            <p:nvPr/>
          </p:nvSpPr>
          <p:spPr>
            <a:xfrm>
              <a:off x="6678253" y="1603728"/>
              <a:ext cx="606621" cy="606621"/>
            </a:xfrm>
            <a:prstGeom prst="rect">
              <a:avLst/>
            </a:prstGeom>
            <a:blipFill rotWithShape="1">
              <a:blip r:embed="rId6">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6"/>
            <p:cNvSpPr/>
            <p:nvPr/>
          </p:nvSpPr>
          <p:spPr>
            <a:xfrm>
              <a:off x="6114962"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6"/>
            <p:cNvSpPr txBox="1"/>
            <p:nvPr/>
          </p:nvSpPr>
          <p:spPr>
            <a:xfrm>
              <a:off x="6114962"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INCORPORAR FUNCIONES AVANZADAS COMO CLIMA EN TIEMPO REAL, INTERNACIONALIZACIÓN Y GESTIÓN DE PROMOCIONES.</a:t>
              </a:r>
              <a:endParaRPr b="0" i="0" sz="1100" u="none" cap="none" strike="noStrike">
                <a:solidFill>
                  <a:schemeClr val="lt1"/>
                </a:solidFill>
                <a:latin typeface="Rockwell"/>
                <a:ea typeface="Rockwell"/>
                <a:cs typeface="Rockwell"/>
                <a:sym typeface="Rockwell"/>
              </a:endParaRPr>
            </a:p>
          </p:txBody>
        </p:sp>
        <p:sp>
          <p:nvSpPr>
            <p:cNvPr id="232" name="Google Shape;232;p6"/>
            <p:cNvSpPr/>
            <p:nvPr/>
          </p:nvSpPr>
          <p:spPr>
            <a:xfrm>
              <a:off x="8489450"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6"/>
            <p:cNvSpPr/>
            <p:nvPr/>
          </p:nvSpPr>
          <p:spPr>
            <a:xfrm>
              <a:off x="8714766" y="1603728"/>
              <a:ext cx="606621" cy="606621"/>
            </a:xfrm>
            <a:prstGeom prst="rect">
              <a:avLst/>
            </a:prstGeom>
            <a:blipFill rotWithShape="1">
              <a:blip r:embed="rId7">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
            <p:cNvSpPr/>
            <p:nvPr/>
          </p:nvSpPr>
          <p:spPr>
            <a:xfrm>
              <a:off x="8151475"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txBox="1"/>
            <p:nvPr/>
          </p:nvSpPr>
          <p:spPr>
            <a:xfrm>
              <a:off x="8151475"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VALIDAR EL SISTEMA MEDIANTE PRUEBAS FUNCIONALES, DE USABILIDAD Y DE RENDIMIENTO.</a:t>
              </a:r>
              <a:endParaRPr b="0" i="0" sz="1100" u="none" cap="none" strike="noStrike">
                <a:solidFill>
                  <a:schemeClr val="lt1"/>
                </a:solidFill>
                <a:latin typeface="Rockwell"/>
                <a:ea typeface="Rockwell"/>
                <a:cs typeface="Rockwell"/>
                <a:sym typeface="Rockwell"/>
              </a:endParaRPr>
            </a:p>
          </p:txBody>
        </p:sp>
        <p:sp>
          <p:nvSpPr>
            <p:cNvPr id="236" name="Google Shape;236;p6"/>
            <p:cNvSpPr/>
            <p:nvPr/>
          </p:nvSpPr>
          <p:spPr>
            <a:xfrm>
              <a:off x="10525964" y="1378411"/>
              <a:ext cx="1057253" cy="1057253"/>
            </a:xfrm>
            <a:prstGeom prst="ellipse">
              <a:avLst/>
            </a:prstGeom>
            <a:solidFill>
              <a:srgbClr val="CFD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a:off x="10751280" y="1603728"/>
              <a:ext cx="606621" cy="606621"/>
            </a:xfrm>
            <a:prstGeom prst="rect">
              <a:avLst/>
            </a:prstGeom>
            <a:blipFill rotWithShape="1">
              <a:blip r:embed="rId8">
                <a:alphaModFix/>
              </a:blip>
              <a:stretch>
                <a:fillRect b="0" l="0" r="0" t="0"/>
              </a:stretch>
            </a:blip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a:off x="10187989" y="2764974"/>
              <a:ext cx="1733203" cy="951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txBox="1"/>
            <p:nvPr/>
          </p:nvSpPr>
          <p:spPr>
            <a:xfrm>
              <a:off x="10187989" y="2764974"/>
              <a:ext cx="1733203" cy="95190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100"/>
                <a:buFont typeface="Rockwell"/>
                <a:buNone/>
              </a:pPr>
              <a:r>
                <a:rPr b="0" i="0" lang="es-419" sz="1100" u="none" cap="none" strike="noStrike">
                  <a:solidFill>
                    <a:schemeClr val="lt1"/>
                  </a:solidFill>
                  <a:latin typeface="Rockwell"/>
                  <a:ea typeface="Rockwell"/>
                  <a:cs typeface="Rockwell"/>
                  <a:sym typeface="Rockwell"/>
                </a:rPr>
                <a:t>DOCUMENTAR EL PROYECTO TÉCNICA Y FUNCIONALMENTE, INCLUYENDO MANUALES DE USUARIO.</a:t>
              </a:r>
              <a:endParaRPr b="0" i="0" sz="1100" u="none" cap="none" strike="noStrike">
                <a:solidFill>
                  <a:schemeClr val="lt1"/>
                </a:solidFill>
                <a:latin typeface="Rockwell"/>
                <a:ea typeface="Rockwell"/>
                <a:cs typeface="Rockwell"/>
                <a:sym typeface="Rockwell"/>
              </a:endParaRPr>
            </a:p>
          </p:txBody>
        </p:sp>
      </p:grpSp>
    </p:spTree>
  </p:cSld>
  <p:clrMapOvr>
    <a:masterClrMapping/>
  </p:clrMapOvr>
  <p:transition spd="slow">
    <p:wipe dir="l"/>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sp>
        <p:nvSpPr>
          <p:cNvPr id="244" name="Google Shape;244;p7"/>
          <p:cNvSpPr txBox="1"/>
          <p:nvPr>
            <p:ph type="title"/>
          </p:nvPr>
        </p:nvSpPr>
        <p:spPr>
          <a:xfrm>
            <a:off x="752475" y="609600"/>
            <a:ext cx="3643150" cy="560331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s-419"/>
              <a:t>ALCANCES Y LIMITACIONES DEL PROYECTO</a:t>
            </a:r>
            <a:br>
              <a:rPr lang="es-419"/>
            </a:br>
            <a:endParaRPr/>
          </a:p>
        </p:txBody>
      </p:sp>
      <p:grpSp>
        <p:nvGrpSpPr>
          <p:cNvPr id="245" name="Google Shape;245;p7"/>
          <p:cNvGrpSpPr/>
          <p:nvPr/>
        </p:nvGrpSpPr>
        <p:grpSpPr>
          <a:xfrm>
            <a:off x="6067485" y="1747652"/>
            <a:ext cx="4567342" cy="4628786"/>
            <a:chOff x="678603" y="181"/>
            <a:chExt cx="4567342" cy="4628786"/>
          </a:xfrm>
        </p:grpSpPr>
        <p:sp>
          <p:nvSpPr>
            <p:cNvPr id="246" name="Google Shape;246;p7"/>
            <p:cNvSpPr/>
            <p:nvPr/>
          </p:nvSpPr>
          <p:spPr>
            <a:xfrm>
              <a:off x="2724939" y="568902"/>
              <a:ext cx="440471" cy="91440"/>
            </a:xfrm>
            <a:custGeom>
              <a:rect b="b" l="l" r="r" t="t"/>
              <a:pathLst>
                <a:path extrusionOk="0" h="120000" w="120000">
                  <a:moveTo>
                    <a:pt x="0" y="60000"/>
                  </a:moveTo>
                  <a:lnTo>
                    <a:pt x="120000" y="60000"/>
                  </a:lnTo>
                </a:path>
              </a:pathLst>
            </a:custGeom>
            <a:noFill/>
            <a:ln cap="flat" cmpd="sng" w="12700">
              <a:solidFill>
                <a:srgbClr val="BF504D"/>
              </a:solidFill>
              <a:prstDash val="solid"/>
              <a:round/>
              <a:headEnd len="sm" w="sm" type="none"/>
              <a:tailEnd len="med" w="med" type="stealth"/>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txBox="1"/>
            <p:nvPr/>
          </p:nvSpPr>
          <p:spPr>
            <a:xfrm>
              <a:off x="2933398" y="612267"/>
              <a:ext cx="23553" cy="4710"/>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lt1"/>
                </a:buClr>
                <a:buSzPts val="500"/>
                <a:buFont typeface="Rockwell"/>
                <a:buNone/>
              </a:pPr>
              <a:r>
                <a:t/>
              </a:r>
              <a:endParaRPr b="0" i="0" sz="500" u="none" cap="none" strike="noStrike">
                <a:solidFill>
                  <a:schemeClr val="lt1"/>
                </a:solidFill>
                <a:latin typeface="Rockwell"/>
                <a:ea typeface="Rockwell"/>
                <a:cs typeface="Rockwell"/>
                <a:sym typeface="Rockwell"/>
              </a:endParaRPr>
            </a:p>
          </p:txBody>
        </p:sp>
        <p:sp>
          <p:nvSpPr>
            <p:cNvPr id="248" name="Google Shape;248;p7"/>
            <p:cNvSpPr/>
            <p:nvPr/>
          </p:nvSpPr>
          <p:spPr>
            <a:xfrm>
              <a:off x="678603" y="181"/>
              <a:ext cx="2048135" cy="1228881"/>
            </a:xfrm>
            <a:prstGeom prst="rect">
              <a:avLst/>
            </a:prstGeom>
            <a:gradFill>
              <a:gsLst>
                <a:gs pos="0">
                  <a:srgbClr val="C66E6C"/>
                </a:gs>
                <a:gs pos="69000">
                  <a:srgbClr val="C53B37"/>
                </a:gs>
                <a:gs pos="100000">
                  <a:srgbClr val="B23432"/>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txBox="1"/>
            <p:nvPr/>
          </p:nvSpPr>
          <p:spPr>
            <a:xfrm>
              <a:off x="678603" y="181"/>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Plataforma web funcional en entorno local.</a:t>
              </a:r>
              <a:endParaRPr b="0" i="0" sz="1700" u="none" cap="none" strike="noStrike">
                <a:solidFill>
                  <a:schemeClr val="lt1"/>
                </a:solidFill>
                <a:latin typeface="Rockwell"/>
                <a:ea typeface="Rockwell"/>
                <a:cs typeface="Rockwell"/>
                <a:sym typeface="Rockwell"/>
              </a:endParaRPr>
            </a:p>
          </p:txBody>
        </p:sp>
        <p:sp>
          <p:nvSpPr>
            <p:cNvPr id="250" name="Google Shape;250;p7"/>
            <p:cNvSpPr/>
            <p:nvPr/>
          </p:nvSpPr>
          <p:spPr>
            <a:xfrm>
              <a:off x="1702671" y="1227263"/>
              <a:ext cx="2519206" cy="440471"/>
            </a:xfrm>
            <a:custGeom>
              <a:rect b="b" l="l" r="r" t="t"/>
              <a:pathLst>
                <a:path extrusionOk="0" h="120000" w="120000">
                  <a:moveTo>
                    <a:pt x="120000" y="0"/>
                  </a:moveTo>
                  <a:lnTo>
                    <a:pt x="120000" y="64659"/>
                  </a:lnTo>
                  <a:lnTo>
                    <a:pt x="0" y="64659"/>
                  </a:lnTo>
                  <a:lnTo>
                    <a:pt x="0" y="120000"/>
                  </a:lnTo>
                </a:path>
              </a:pathLst>
            </a:custGeom>
            <a:noFill/>
            <a:ln cap="flat" cmpd="sng" w="12700">
              <a:solidFill>
                <a:srgbClr val="BD754F"/>
              </a:solidFill>
              <a:prstDash val="solid"/>
              <a:round/>
              <a:headEnd len="sm" w="sm" type="none"/>
              <a:tailEnd len="med" w="med" type="stealth"/>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txBox="1"/>
            <p:nvPr/>
          </p:nvSpPr>
          <p:spPr>
            <a:xfrm>
              <a:off x="2898203" y="1445143"/>
              <a:ext cx="128143" cy="4710"/>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lt1"/>
                </a:buClr>
                <a:buSzPts val="500"/>
                <a:buFont typeface="Rockwell"/>
                <a:buNone/>
              </a:pPr>
              <a:r>
                <a:t/>
              </a:r>
              <a:endParaRPr b="0" i="0" sz="500" u="none" cap="none" strike="noStrike">
                <a:solidFill>
                  <a:schemeClr val="lt1"/>
                </a:solidFill>
                <a:latin typeface="Rockwell"/>
                <a:ea typeface="Rockwell"/>
                <a:cs typeface="Rockwell"/>
                <a:sym typeface="Rockwell"/>
              </a:endParaRPr>
            </a:p>
          </p:txBody>
        </p:sp>
        <p:sp>
          <p:nvSpPr>
            <p:cNvPr id="252" name="Google Shape;252;p7"/>
            <p:cNvSpPr/>
            <p:nvPr/>
          </p:nvSpPr>
          <p:spPr>
            <a:xfrm>
              <a:off x="3197810" y="181"/>
              <a:ext cx="2048135" cy="1228881"/>
            </a:xfrm>
            <a:prstGeom prst="rect">
              <a:avLst/>
            </a:prstGeom>
            <a:gradFill>
              <a:gsLst>
                <a:gs pos="0">
                  <a:srgbClr val="C4836D"/>
                </a:gs>
                <a:gs pos="69000">
                  <a:srgbClr val="C25E3A"/>
                </a:gs>
                <a:gs pos="100000">
                  <a:srgbClr val="B05534"/>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txBox="1"/>
            <p:nvPr/>
          </p:nvSpPr>
          <p:spPr>
            <a:xfrm>
              <a:off x="3197810" y="181"/>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Módulos para clientes, arrendadores y administradores.</a:t>
              </a:r>
              <a:endParaRPr b="0" i="0" sz="1700" u="none" cap="none" strike="noStrike">
                <a:solidFill>
                  <a:schemeClr val="lt1"/>
                </a:solidFill>
                <a:latin typeface="Rockwell"/>
                <a:ea typeface="Rockwell"/>
                <a:cs typeface="Rockwell"/>
                <a:sym typeface="Rockwell"/>
              </a:endParaRPr>
            </a:p>
          </p:txBody>
        </p:sp>
        <p:sp>
          <p:nvSpPr>
            <p:cNvPr id="254" name="Google Shape;254;p7"/>
            <p:cNvSpPr/>
            <p:nvPr/>
          </p:nvSpPr>
          <p:spPr>
            <a:xfrm>
              <a:off x="2724939" y="2268855"/>
              <a:ext cx="440471" cy="91440"/>
            </a:xfrm>
            <a:custGeom>
              <a:rect b="b" l="l" r="r" t="t"/>
              <a:pathLst>
                <a:path extrusionOk="0" h="120000" w="120000">
                  <a:moveTo>
                    <a:pt x="0" y="60000"/>
                  </a:moveTo>
                  <a:lnTo>
                    <a:pt x="120000" y="60000"/>
                  </a:lnTo>
                </a:path>
              </a:pathLst>
            </a:custGeom>
            <a:noFill/>
            <a:ln cap="flat" cmpd="sng" w="12700">
              <a:solidFill>
                <a:srgbClr val="BB9952"/>
              </a:solidFill>
              <a:prstDash val="solid"/>
              <a:round/>
              <a:headEnd len="sm" w="sm" type="none"/>
              <a:tailEnd len="med" w="med" type="stealth"/>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txBox="1"/>
            <p:nvPr/>
          </p:nvSpPr>
          <p:spPr>
            <a:xfrm>
              <a:off x="2933398" y="2312219"/>
              <a:ext cx="23553" cy="4710"/>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lt1"/>
                </a:buClr>
                <a:buSzPts val="500"/>
                <a:buFont typeface="Rockwell"/>
                <a:buNone/>
              </a:pPr>
              <a:r>
                <a:t/>
              </a:r>
              <a:endParaRPr b="0" i="0" sz="500" u="none" cap="none" strike="noStrike">
                <a:solidFill>
                  <a:schemeClr val="lt1"/>
                </a:solidFill>
                <a:latin typeface="Rockwell"/>
                <a:ea typeface="Rockwell"/>
                <a:cs typeface="Rockwell"/>
                <a:sym typeface="Rockwell"/>
              </a:endParaRPr>
            </a:p>
          </p:txBody>
        </p:sp>
        <p:sp>
          <p:nvSpPr>
            <p:cNvPr id="256" name="Google Shape;256;p7"/>
            <p:cNvSpPr/>
            <p:nvPr/>
          </p:nvSpPr>
          <p:spPr>
            <a:xfrm>
              <a:off x="678603" y="1700134"/>
              <a:ext cx="2048135" cy="1228881"/>
            </a:xfrm>
            <a:prstGeom prst="rect">
              <a:avLst/>
            </a:prstGeom>
            <a:gradFill>
              <a:gsLst>
                <a:gs pos="0">
                  <a:srgbClr val="C49A6F"/>
                </a:gs>
                <a:gs pos="69000">
                  <a:srgbClr val="C1843D"/>
                </a:gs>
                <a:gs pos="100000">
                  <a:srgbClr val="AE7736"/>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txBox="1"/>
            <p:nvPr/>
          </p:nvSpPr>
          <p:spPr>
            <a:xfrm>
              <a:off x="678603" y="1700134"/>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Gestión completa de reservas, vehículos y usuarios.</a:t>
              </a:r>
              <a:endParaRPr b="0" i="0" sz="1700" u="none" cap="none" strike="noStrike">
                <a:solidFill>
                  <a:schemeClr val="lt1"/>
                </a:solidFill>
                <a:latin typeface="Rockwell"/>
                <a:ea typeface="Rockwell"/>
                <a:cs typeface="Rockwell"/>
                <a:sym typeface="Rockwell"/>
              </a:endParaRPr>
            </a:p>
          </p:txBody>
        </p:sp>
        <p:sp>
          <p:nvSpPr>
            <p:cNvPr id="258" name="Google Shape;258;p7"/>
            <p:cNvSpPr/>
            <p:nvPr/>
          </p:nvSpPr>
          <p:spPr>
            <a:xfrm>
              <a:off x="1702671" y="2927215"/>
              <a:ext cx="2519206" cy="440471"/>
            </a:xfrm>
            <a:custGeom>
              <a:rect b="b" l="l" r="r" t="t"/>
              <a:pathLst>
                <a:path extrusionOk="0" h="120000" w="120000">
                  <a:moveTo>
                    <a:pt x="120000" y="0"/>
                  </a:moveTo>
                  <a:lnTo>
                    <a:pt x="120000" y="64659"/>
                  </a:lnTo>
                  <a:lnTo>
                    <a:pt x="0" y="64659"/>
                  </a:lnTo>
                  <a:lnTo>
                    <a:pt x="0" y="120000"/>
                  </a:lnTo>
                </a:path>
              </a:pathLst>
            </a:custGeom>
            <a:noFill/>
            <a:ln cap="flat" cmpd="sng" w="12700">
              <a:solidFill>
                <a:srgbClr val="BABA55"/>
              </a:solidFill>
              <a:prstDash val="solid"/>
              <a:round/>
              <a:headEnd len="sm" w="sm" type="none"/>
              <a:tailEnd len="med" w="med" type="stealth"/>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txBox="1"/>
            <p:nvPr/>
          </p:nvSpPr>
          <p:spPr>
            <a:xfrm>
              <a:off x="2898203" y="3145095"/>
              <a:ext cx="128143" cy="4710"/>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lt1"/>
                </a:buClr>
                <a:buSzPts val="500"/>
                <a:buFont typeface="Rockwell"/>
                <a:buNone/>
              </a:pPr>
              <a:r>
                <a:t/>
              </a:r>
              <a:endParaRPr b="0" i="0" sz="500" u="none" cap="none" strike="noStrike">
                <a:solidFill>
                  <a:schemeClr val="lt1"/>
                </a:solidFill>
                <a:latin typeface="Rockwell"/>
                <a:ea typeface="Rockwell"/>
                <a:cs typeface="Rockwell"/>
                <a:sym typeface="Rockwell"/>
              </a:endParaRPr>
            </a:p>
          </p:txBody>
        </p:sp>
        <p:sp>
          <p:nvSpPr>
            <p:cNvPr id="260" name="Google Shape;260;p7"/>
            <p:cNvSpPr/>
            <p:nvPr/>
          </p:nvSpPr>
          <p:spPr>
            <a:xfrm>
              <a:off x="3197810" y="1700134"/>
              <a:ext cx="2048135" cy="1228881"/>
            </a:xfrm>
            <a:prstGeom prst="rect">
              <a:avLst/>
            </a:prstGeom>
            <a:gradFill>
              <a:gsLst>
                <a:gs pos="0">
                  <a:srgbClr val="C3B270"/>
                </a:gs>
                <a:gs pos="69000">
                  <a:srgbClr val="BFA540"/>
                </a:gs>
                <a:gs pos="100000">
                  <a:srgbClr val="AE9639"/>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txBox="1"/>
            <p:nvPr/>
          </p:nvSpPr>
          <p:spPr>
            <a:xfrm>
              <a:off x="3197810" y="1700134"/>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Integración de servicios externos (clima, conversión de moneda).</a:t>
              </a:r>
              <a:endParaRPr b="0" i="0" sz="1700" u="none" cap="none" strike="noStrike">
                <a:solidFill>
                  <a:schemeClr val="lt1"/>
                </a:solidFill>
                <a:latin typeface="Rockwell"/>
                <a:ea typeface="Rockwell"/>
                <a:cs typeface="Rockwell"/>
                <a:sym typeface="Rockwell"/>
              </a:endParaRPr>
            </a:p>
          </p:txBody>
        </p:sp>
        <p:sp>
          <p:nvSpPr>
            <p:cNvPr id="262" name="Google Shape;262;p7"/>
            <p:cNvSpPr/>
            <p:nvPr/>
          </p:nvSpPr>
          <p:spPr>
            <a:xfrm>
              <a:off x="2724939" y="3968807"/>
              <a:ext cx="440471" cy="91440"/>
            </a:xfrm>
            <a:custGeom>
              <a:rect b="b" l="l" r="r" t="t"/>
              <a:pathLst>
                <a:path extrusionOk="0" h="120000" w="120000">
                  <a:moveTo>
                    <a:pt x="0" y="60000"/>
                  </a:moveTo>
                  <a:lnTo>
                    <a:pt x="120000" y="60000"/>
                  </a:lnTo>
                </a:path>
              </a:pathLst>
            </a:custGeom>
            <a:noFill/>
            <a:ln cap="flat" cmpd="sng" w="12700">
              <a:solidFill>
                <a:srgbClr val="99B958"/>
              </a:solidFill>
              <a:prstDash val="solid"/>
              <a:round/>
              <a:headEnd len="sm" w="sm" type="none"/>
              <a:tailEnd len="med" w="med" type="stealth"/>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txBox="1"/>
            <p:nvPr/>
          </p:nvSpPr>
          <p:spPr>
            <a:xfrm>
              <a:off x="2933398" y="4012172"/>
              <a:ext cx="23553" cy="4710"/>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lt1"/>
                </a:buClr>
                <a:buSzPts val="500"/>
                <a:buFont typeface="Rockwell"/>
                <a:buNone/>
              </a:pPr>
              <a:r>
                <a:t/>
              </a:r>
              <a:endParaRPr b="0" i="0" sz="500" u="none" cap="none" strike="noStrike">
                <a:solidFill>
                  <a:schemeClr val="lt1"/>
                </a:solidFill>
                <a:latin typeface="Rockwell"/>
                <a:ea typeface="Rockwell"/>
                <a:cs typeface="Rockwell"/>
                <a:sym typeface="Rockwell"/>
              </a:endParaRPr>
            </a:p>
          </p:txBody>
        </p:sp>
        <p:sp>
          <p:nvSpPr>
            <p:cNvPr id="264" name="Google Shape;264;p7"/>
            <p:cNvSpPr/>
            <p:nvPr/>
          </p:nvSpPr>
          <p:spPr>
            <a:xfrm>
              <a:off x="678603" y="3400086"/>
              <a:ext cx="2048135" cy="1228881"/>
            </a:xfrm>
            <a:prstGeom prst="rect">
              <a:avLst/>
            </a:prstGeom>
            <a:gradFill>
              <a:gsLst>
                <a:gs pos="0">
                  <a:srgbClr val="BCC172"/>
                </a:gs>
                <a:gs pos="69000">
                  <a:srgbClr val="B7BE41"/>
                </a:gs>
                <a:gs pos="100000">
                  <a:srgbClr val="A5AD3A"/>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txBox="1"/>
            <p:nvPr/>
          </p:nvSpPr>
          <p:spPr>
            <a:xfrm>
              <a:off x="678603" y="3400086"/>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Soporte para múltiples roles y temas visuales (oscuro/claro).</a:t>
              </a:r>
              <a:endParaRPr b="0" i="0" sz="1700" u="none" cap="none" strike="noStrike">
                <a:solidFill>
                  <a:schemeClr val="lt1"/>
                </a:solidFill>
                <a:latin typeface="Rockwell"/>
                <a:ea typeface="Rockwell"/>
                <a:cs typeface="Rockwell"/>
                <a:sym typeface="Rockwell"/>
              </a:endParaRPr>
            </a:p>
          </p:txBody>
        </p:sp>
        <p:sp>
          <p:nvSpPr>
            <p:cNvPr id="266" name="Google Shape;266;p7"/>
            <p:cNvSpPr/>
            <p:nvPr/>
          </p:nvSpPr>
          <p:spPr>
            <a:xfrm>
              <a:off x="3197810" y="3400086"/>
              <a:ext cx="2048135" cy="1228881"/>
            </a:xfrm>
            <a:prstGeom prst="rect">
              <a:avLst/>
            </a:prstGeom>
            <a:gradFill>
              <a:gsLst>
                <a:gs pos="0">
                  <a:srgbClr val="A6C174"/>
                </a:gs>
                <a:gs pos="69000">
                  <a:srgbClr val="94BB46"/>
                </a:gs>
                <a:gs pos="100000">
                  <a:srgbClr val="87AB3D"/>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txBox="1"/>
            <p:nvPr/>
          </p:nvSpPr>
          <p:spPr>
            <a:xfrm>
              <a:off x="3197810" y="3400086"/>
              <a:ext cx="2048135" cy="1228881"/>
            </a:xfrm>
            <a:prstGeom prst="rect">
              <a:avLst/>
            </a:prstGeom>
            <a:noFill/>
            <a:ln>
              <a:noFill/>
            </a:ln>
          </p:spPr>
          <p:txBody>
            <a:bodyPr anchorCtr="0" anchor="ctr" bIns="105325" lIns="100350" spcFirstLastPara="1" rIns="100350" wrap="square" tIns="105325">
              <a:noAutofit/>
            </a:bodyPr>
            <a:lstStyle/>
            <a:p>
              <a:pPr indent="0" lvl="0" marL="0" marR="0" rtl="0" algn="ctr">
                <a:lnSpc>
                  <a:spcPct val="90000"/>
                </a:lnSpc>
                <a:spcBef>
                  <a:spcPts val="0"/>
                </a:spcBef>
                <a:spcAft>
                  <a:spcPts val="0"/>
                </a:spcAft>
                <a:buClr>
                  <a:schemeClr val="lt1"/>
                </a:buClr>
                <a:buSzPts val="1700"/>
                <a:buFont typeface="Rockwell"/>
                <a:buNone/>
              </a:pPr>
              <a:r>
                <a:rPr b="0" i="0" lang="es-419" sz="1700" u="none" cap="none" strike="noStrike">
                  <a:solidFill>
                    <a:schemeClr val="lt1"/>
                  </a:solidFill>
                  <a:latin typeface="Rockwell"/>
                  <a:ea typeface="Rockwell"/>
                  <a:cs typeface="Rockwell"/>
                  <a:sym typeface="Rockwell"/>
                </a:rPr>
                <a:t>Administración de promociones, facturas y pagos simulados.</a:t>
              </a:r>
              <a:endParaRPr b="0" i="0" sz="1700" u="none" cap="none" strike="noStrike">
                <a:solidFill>
                  <a:schemeClr val="lt1"/>
                </a:solidFill>
                <a:latin typeface="Rockwell"/>
                <a:ea typeface="Rockwell"/>
                <a:cs typeface="Rockwell"/>
                <a:sym typeface="Rockwell"/>
              </a:endParaRPr>
            </a:p>
          </p:txBody>
        </p:sp>
      </p:grpSp>
      <p:sp>
        <p:nvSpPr>
          <p:cNvPr id="268" name="Google Shape;268;p7"/>
          <p:cNvSpPr txBox="1"/>
          <p:nvPr/>
        </p:nvSpPr>
        <p:spPr>
          <a:xfrm>
            <a:off x="3702944" y="424934"/>
            <a:ext cx="609432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3200"/>
              <a:buFont typeface="Rockwell"/>
              <a:buNone/>
            </a:pPr>
            <a:r>
              <a:rPr b="0" i="0" lang="es-419" sz="3200" u="none" cap="none" strike="noStrike">
                <a:solidFill>
                  <a:schemeClr val="lt1"/>
                </a:solidFill>
                <a:latin typeface="Rockwell"/>
                <a:ea typeface="Rockwell"/>
                <a:cs typeface="Rockwell"/>
                <a:sym typeface="Rockwell"/>
              </a:rPr>
              <a:t>Alcances</a:t>
            </a:r>
            <a:endParaRPr/>
          </a:p>
        </p:txBody>
      </p:sp>
    </p:spTree>
  </p:cSld>
  <p:clrMapOvr>
    <a:masterClrMapping/>
  </p:clrMapOvr>
  <p:transition spd="slow">
    <p:wipe dir="l"/>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
        <p:nvSpPr>
          <p:cNvPr id="273" name="Google Shape;273;p8"/>
          <p:cNvSpPr txBox="1"/>
          <p:nvPr>
            <p:ph type="title"/>
          </p:nvPr>
        </p:nvSpPr>
        <p:spPr>
          <a:xfrm>
            <a:off x="752475" y="609600"/>
            <a:ext cx="4120976" cy="560331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s-419"/>
              <a:t>ALCANCES Y LIMITACIONES DEL PROYECTO</a:t>
            </a:r>
            <a:br>
              <a:rPr lang="es-419"/>
            </a:br>
            <a:endParaRPr/>
          </a:p>
        </p:txBody>
      </p:sp>
      <p:grpSp>
        <p:nvGrpSpPr>
          <p:cNvPr id="274" name="Google Shape;274;p8"/>
          <p:cNvGrpSpPr/>
          <p:nvPr/>
        </p:nvGrpSpPr>
        <p:grpSpPr>
          <a:xfrm>
            <a:off x="5338640" y="1583760"/>
            <a:ext cx="5924549" cy="4629150"/>
            <a:chOff x="0" y="0"/>
            <a:chExt cx="5924549" cy="4629150"/>
          </a:xfrm>
        </p:grpSpPr>
        <p:sp>
          <p:nvSpPr>
            <p:cNvPr id="275" name="Google Shape;275;p8"/>
            <p:cNvSpPr/>
            <p:nvPr/>
          </p:nvSpPr>
          <p:spPr>
            <a:xfrm>
              <a:off x="0" y="0"/>
              <a:ext cx="4739640" cy="1018413"/>
            </a:xfrm>
            <a:prstGeom prst="roundRect">
              <a:avLst>
                <a:gd fmla="val 10000" name="adj"/>
              </a:avLst>
            </a:prstGeom>
            <a:gradFill>
              <a:gsLst>
                <a:gs pos="0">
                  <a:srgbClr val="C66E6C"/>
                </a:gs>
                <a:gs pos="69000">
                  <a:srgbClr val="C53B37"/>
                </a:gs>
                <a:gs pos="100000">
                  <a:srgbClr val="B23432"/>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txBox="1"/>
            <p:nvPr/>
          </p:nvSpPr>
          <p:spPr>
            <a:xfrm>
              <a:off x="29828" y="29828"/>
              <a:ext cx="3554637" cy="95875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Rockwell"/>
                <a:buNone/>
              </a:pPr>
              <a:r>
                <a:rPr b="0" i="0" lang="es-419" sz="2000" u="none" cap="none" strike="noStrike">
                  <a:solidFill>
                    <a:schemeClr val="lt1"/>
                  </a:solidFill>
                  <a:latin typeface="Rockwell"/>
                  <a:ea typeface="Rockwell"/>
                  <a:cs typeface="Rockwell"/>
                  <a:sym typeface="Rockwell"/>
                </a:rPr>
                <a:t>No se contempla despliegue en un entorno productivo (solo demo funcional).</a:t>
              </a:r>
              <a:endParaRPr b="0" i="0" sz="2000" u="none" cap="none" strike="noStrike">
                <a:solidFill>
                  <a:schemeClr val="lt1"/>
                </a:solidFill>
                <a:latin typeface="Rockwell"/>
                <a:ea typeface="Rockwell"/>
                <a:cs typeface="Rockwell"/>
                <a:sym typeface="Rockwell"/>
              </a:endParaRPr>
            </a:p>
          </p:txBody>
        </p:sp>
        <p:sp>
          <p:nvSpPr>
            <p:cNvPr id="277" name="Google Shape;277;p8"/>
            <p:cNvSpPr/>
            <p:nvPr/>
          </p:nvSpPr>
          <p:spPr>
            <a:xfrm>
              <a:off x="396944" y="1203579"/>
              <a:ext cx="4739640" cy="1018413"/>
            </a:xfrm>
            <a:prstGeom prst="roundRect">
              <a:avLst>
                <a:gd fmla="val 10000" name="adj"/>
              </a:avLst>
            </a:prstGeom>
            <a:gradFill>
              <a:gsLst>
                <a:gs pos="0">
                  <a:srgbClr val="C3936E"/>
                </a:gs>
                <a:gs pos="69000">
                  <a:srgbClr val="C1793B"/>
                </a:gs>
                <a:gs pos="100000">
                  <a:srgbClr val="AE6D35"/>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txBox="1"/>
            <p:nvPr/>
          </p:nvSpPr>
          <p:spPr>
            <a:xfrm>
              <a:off x="426772" y="1233407"/>
              <a:ext cx="3621070" cy="95875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Rockwell"/>
                <a:buNone/>
              </a:pPr>
              <a:r>
                <a:rPr b="0" i="0" lang="es-419" sz="2000" u="none" cap="none" strike="noStrike">
                  <a:solidFill>
                    <a:schemeClr val="lt1"/>
                  </a:solidFill>
                  <a:latin typeface="Rockwell"/>
                  <a:ea typeface="Rockwell"/>
                  <a:cs typeface="Rockwell"/>
                  <a:sym typeface="Rockwell"/>
                </a:rPr>
                <a:t>Uso limitado a pruebas académicas y navegación desde navegador web.</a:t>
              </a:r>
              <a:endParaRPr b="0" i="0" sz="2000" u="none" cap="none" strike="noStrike">
                <a:solidFill>
                  <a:schemeClr val="lt1"/>
                </a:solidFill>
                <a:latin typeface="Rockwell"/>
                <a:ea typeface="Rockwell"/>
                <a:cs typeface="Rockwell"/>
                <a:sym typeface="Rockwell"/>
              </a:endParaRPr>
            </a:p>
          </p:txBody>
        </p:sp>
        <p:sp>
          <p:nvSpPr>
            <p:cNvPr id="279" name="Google Shape;279;p8"/>
            <p:cNvSpPr/>
            <p:nvPr/>
          </p:nvSpPr>
          <p:spPr>
            <a:xfrm>
              <a:off x="787965" y="2407158"/>
              <a:ext cx="4739640" cy="1018413"/>
            </a:xfrm>
            <a:prstGeom prst="roundRect">
              <a:avLst>
                <a:gd fmla="val 10000" name="adj"/>
              </a:avLst>
            </a:prstGeom>
            <a:gradFill>
              <a:gsLst>
                <a:gs pos="0">
                  <a:srgbClr val="C3BA70"/>
                </a:gs>
                <a:gs pos="69000">
                  <a:srgbClr val="BFB240"/>
                </a:gs>
                <a:gs pos="100000">
                  <a:srgbClr val="AEA139"/>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txBox="1"/>
            <p:nvPr/>
          </p:nvSpPr>
          <p:spPr>
            <a:xfrm>
              <a:off x="817793" y="2436986"/>
              <a:ext cx="3626995" cy="95875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Rockwell"/>
                <a:buNone/>
              </a:pPr>
              <a:r>
                <a:rPr b="0" i="0" lang="es-419" sz="2000" u="none" cap="none" strike="noStrike">
                  <a:solidFill>
                    <a:schemeClr val="lt1"/>
                  </a:solidFill>
                  <a:latin typeface="Rockwell"/>
                  <a:ea typeface="Rockwell"/>
                  <a:cs typeface="Rockwell"/>
                  <a:sym typeface="Rockwell"/>
                </a:rPr>
                <a:t>La plataforma corre sobre entorno local (XAMPP).</a:t>
              </a:r>
              <a:endParaRPr b="0" i="0" sz="2000" u="none" cap="none" strike="noStrike">
                <a:solidFill>
                  <a:schemeClr val="lt1"/>
                </a:solidFill>
                <a:latin typeface="Rockwell"/>
                <a:ea typeface="Rockwell"/>
                <a:cs typeface="Rockwell"/>
                <a:sym typeface="Rockwell"/>
              </a:endParaRPr>
            </a:p>
          </p:txBody>
        </p:sp>
        <p:sp>
          <p:nvSpPr>
            <p:cNvPr id="281" name="Google Shape;281;p8"/>
            <p:cNvSpPr/>
            <p:nvPr/>
          </p:nvSpPr>
          <p:spPr>
            <a:xfrm>
              <a:off x="1184909" y="3610737"/>
              <a:ext cx="4739640" cy="1018413"/>
            </a:xfrm>
            <a:prstGeom prst="roundRect">
              <a:avLst>
                <a:gd fmla="val 10000" name="adj"/>
              </a:avLst>
            </a:prstGeom>
            <a:gradFill>
              <a:gsLst>
                <a:gs pos="0">
                  <a:srgbClr val="A6C174"/>
                </a:gs>
                <a:gs pos="69000">
                  <a:srgbClr val="94BB46"/>
                </a:gs>
                <a:gs pos="100000">
                  <a:srgbClr val="87AB3D"/>
                </a:gs>
              </a:gsLst>
              <a:lin ang="5400000" scaled="0"/>
            </a:gradFill>
            <a:ln>
              <a:noFill/>
            </a:ln>
            <a:effectLst>
              <a:outerShdw blurRad="50800" rotWithShape="0" dir="5400000" dist="38100" sy="96000">
                <a:srgbClr val="000000">
                  <a:alpha val="5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txBox="1"/>
            <p:nvPr/>
          </p:nvSpPr>
          <p:spPr>
            <a:xfrm>
              <a:off x="1214737" y="3640565"/>
              <a:ext cx="3621070" cy="95875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Rockwell"/>
                <a:buNone/>
              </a:pPr>
              <a:r>
                <a:rPr b="0" i="0" lang="es-419" sz="2000" u="none" cap="none" strike="noStrike">
                  <a:solidFill>
                    <a:schemeClr val="lt1"/>
                  </a:solidFill>
                  <a:latin typeface="Rockwell"/>
                  <a:ea typeface="Rockwell"/>
                  <a:cs typeface="Rockwell"/>
                  <a:sym typeface="Rockwell"/>
                </a:rPr>
                <a:t>No se incluyen pasarelas de pago reales</a:t>
              </a:r>
              <a:endParaRPr b="0" i="0" sz="2000" u="none" cap="none" strike="noStrike">
                <a:solidFill>
                  <a:schemeClr val="lt1"/>
                </a:solidFill>
                <a:latin typeface="Rockwell"/>
                <a:ea typeface="Rockwell"/>
                <a:cs typeface="Rockwell"/>
                <a:sym typeface="Rockwell"/>
              </a:endParaRPr>
            </a:p>
          </p:txBody>
        </p:sp>
        <p:sp>
          <p:nvSpPr>
            <p:cNvPr id="283" name="Google Shape;283;p8"/>
            <p:cNvSpPr/>
            <p:nvPr/>
          </p:nvSpPr>
          <p:spPr>
            <a:xfrm>
              <a:off x="4077671" y="780011"/>
              <a:ext cx="661968" cy="661968"/>
            </a:xfrm>
            <a:prstGeom prst="downArrow">
              <a:avLst>
                <a:gd fmla="val 55000" name="adj1"/>
                <a:gd fmla="val 45000" name="adj2"/>
              </a:avLst>
            </a:prstGeom>
            <a:solidFill>
              <a:srgbClr val="E7CFCF">
                <a:alpha val="89803"/>
              </a:srgbClr>
            </a:solidFill>
            <a:ln cap="flat" cmpd="sng" w="12700">
              <a:solidFill>
                <a:srgbClr val="E7CFCF">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txBox="1"/>
            <p:nvPr/>
          </p:nvSpPr>
          <p:spPr>
            <a:xfrm>
              <a:off x="4226614" y="780011"/>
              <a:ext cx="364082" cy="498131"/>
            </a:xfrm>
            <a:prstGeom prst="rect">
              <a:avLst/>
            </a:prstGeom>
            <a:noFill/>
            <a:ln>
              <a:noFill/>
            </a:ln>
          </p:spPr>
          <p:txBody>
            <a:bodyPr anchorCtr="0" anchor="ctr" bIns="39350" lIns="39350" spcFirstLastPara="1" rIns="39350" wrap="square" tIns="39350">
              <a:noAutofit/>
            </a:bodyPr>
            <a:lstStyle/>
            <a:p>
              <a:pPr indent="0" lvl="0" marL="0" marR="0" rtl="0" algn="ctr">
                <a:lnSpc>
                  <a:spcPct val="90000"/>
                </a:lnSpc>
                <a:spcBef>
                  <a:spcPts val="0"/>
                </a:spcBef>
                <a:spcAft>
                  <a:spcPts val="0"/>
                </a:spcAft>
                <a:buClr>
                  <a:schemeClr val="lt1"/>
                </a:buClr>
                <a:buSzPts val="3100"/>
                <a:buFont typeface="Rockwell"/>
                <a:buNone/>
              </a:pPr>
              <a:r>
                <a:t/>
              </a:r>
              <a:endParaRPr b="0" i="0" sz="3100" u="none" cap="none" strike="noStrike">
                <a:solidFill>
                  <a:schemeClr val="lt1"/>
                </a:solidFill>
                <a:latin typeface="Rockwell"/>
                <a:ea typeface="Rockwell"/>
                <a:cs typeface="Rockwell"/>
                <a:sym typeface="Rockwell"/>
              </a:endParaRPr>
            </a:p>
          </p:txBody>
        </p:sp>
        <p:sp>
          <p:nvSpPr>
            <p:cNvPr id="285" name="Google Shape;285;p8"/>
            <p:cNvSpPr/>
            <p:nvPr/>
          </p:nvSpPr>
          <p:spPr>
            <a:xfrm>
              <a:off x="4474616" y="1983590"/>
              <a:ext cx="661968" cy="661968"/>
            </a:xfrm>
            <a:prstGeom prst="downArrow">
              <a:avLst>
                <a:gd fmla="val 55000" name="adj1"/>
                <a:gd fmla="val 45000" name="adj2"/>
              </a:avLst>
            </a:prstGeom>
            <a:solidFill>
              <a:srgbClr val="E5DECE">
                <a:alpha val="89803"/>
              </a:srgbClr>
            </a:solidFill>
            <a:ln cap="flat" cmpd="sng" w="12700">
              <a:solidFill>
                <a:srgbClr val="E5DECE">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txBox="1"/>
            <p:nvPr/>
          </p:nvSpPr>
          <p:spPr>
            <a:xfrm>
              <a:off x="4623559" y="1983590"/>
              <a:ext cx="364082" cy="498131"/>
            </a:xfrm>
            <a:prstGeom prst="rect">
              <a:avLst/>
            </a:prstGeom>
            <a:noFill/>
            <a:ln>
              <a:noFill/>
            </a:ln>
          </p:spPr>
          <p:txBody>
            <a:bodyPr anchorCtr="0" anchor="ctr" bIns="39350" lIns="39350" spcFirstLastPara="1" rIns="39350" wrap="square" tIns="39350">
              <a:noAutofit/>
            </a:bodyPr>
            <a:lstStyle/>
            <a:p>
              <a:pPr indent="0" lvl="0" marL="0" marR="0" rtl="0" algn="ctr">
                <a:lnSpc>
                  <a:spcPct val="90000"/>
                </a:lnSpc>
                <a:spcBef>
                  <a:spcPts val="0"/>
                </a:spcBef>
                <a:spcAft>
                  <a:spcPts val="0"/>
                </a:spcAft>
                <a:buClr>
                  <a:schemeClr val="lt1"/>
                </a:buClr>
                <a:buSzPts val="3100"/>
                <a:buFont typeface="Rockwell"/>
                <a:buNone/>
              </a:pPr>
              <a:r>
                <a:t/>
              </a:r>
              <a:endParaRPr b="0" i="0" sz="3100" u="none" cap="none" strike="noStrike">
                <a:solidFill>
                  <a:schemeClr val="lt1"/>
                </a:solidFill>
                <a:latin typeface="Rockwell"/>
                <a:ea typeface="Rockwell"/>
                <a:cs typeface="Rockwell"/>
                <a:sym typeface="Rockwell"/>
              </a:endParaRPr>
            </a:p>
          </p:txBody>
        </p:sp>
        <p:sp>
          <p:nvSpPr>
            <p:cNvPr id="287" name="Google Shape;287;p8"/>
            <p:cNvSpPr/>
            <p:nvPr/>
          </p:nvSpPr>
          <p:spPr>
            <a:xfrm>
              <a:off x="4865636" y="3187169"/>
              <a:ext cx="661968" cy="661968"/>
            </a:xfrm>
            <a:prstGeom prst="downArrow">
              <a:avLst>
                <a:gd fmla="val 55000" name="adj1"/>
                <a:gd fmla="val 45000" name="adj2"/>
              </a:avLst>
            </a:prstGeom>
            <a:solidFill>
              <a:srgbClr val="DCE4CF">
                <a:alpha val="89803"/>
              </a:srgbClr>
            </a:solidFill>
            <a:ln cap="flat" cmpd="sng" w="12700">
              <a:solidFill>
                <a:srgbClr val="DCE4CF">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txBox="1"/>
            <p:nvPr/>
          </p:nvSpPr>
          <p:spPr>
            <a:xfrm>
              <a:off x="5014579" y="3187169"/>
              <a:ext cx="364082" cy="498131"/>
            </a:xfrm>
            <a:prstGeom prst="rect">
              <a:avLst/>
            </a:prstGeom>
            <a:noFill/>
            <a:ln>
              <a:noFill/>
            </a:ln>
          </p:spPr>
          <p:txBody>
            <a:bodyPr anchorCtr="0" anchor="ctr" bIns="39350" lIns="39350" spcFirstLastPara="1" rIns="39350" wrap="square" tIns="39350">
              <a:noAutofit/>
            </a:bodyPr>
            <a:lstStyle/>
            <a:p>
              <a:pPr indent="0" lvl="0" marL="0" marR="0" rtl="0" algn="ctr">
                <a:lnSpc>
                  <a:spcPct val="90000"/>
                </a:lnSpc>
                <a:spcBef>
                  <a:spcPts val="0"/>
                </a:spcBef>
                <a:spcAft>
                  <a:spcPts val="0"/>
                </a:spcAft>
                <a:buClr>
                  <a:schemeClr val="lt1"/>
                </a:buClr>
                <a:buSzPts val="3100"/>
                <a:buFont typeface="Rockwell"/>
                <a:buNone/>
              </a:pPr>
              <a:r>
                <a:t/>
              </a:r>
              <a:endParaRPr b="0" i="0" sz="3100" u="none" cap="none" strike="noStrike">
                <a:solidFill>
                  <a:schemeClr val="lt1"/>
                </a:solidFill>
                <a:latin typeface="Rockwell"/>
                <a:ea typeface="Rockwell"/>
                <a:cs typeface="Rockwell"/>
                <a:sym typeface="Rockwell"/>
              </a:endParaRPr>
            </a:p>
          </p:txBody>
        </p:sp>
      </p:grpSp>
      <p:sp>
        <p:nvSpPr>
          <p:cNvPr id="289" name="Google Shape;289;p8"/>
          <p:cNvSpPr txBox="1"/>
          <p:nvPr/>
        </p:nvSpPr>
        <p:spPr>
          <a:xfrm>
            <a:off x="3560189" y="272829"/>
            <a:ext cx="6094324" cy="113877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419" sz="3200" u="none" cap="none" strike="noStrike">
                <a:solidFill>
                  <a:schemeClr val="lt1"/>
                </a:solidFill>
                <a:latin typeface="Rockwell"/>
                <a:ea typeface="Rockwell"/>
                <a:cs typeface="Rockwell"/>
                <a:sym typeface="Rockwell"/>
              </a:rPr>
              <a:t>Limitaciones</a:t>
            </a:r>
            <a:br>
              <a:rPr b="0" i="0" lang="es-419" sz="1800" u="none" cap="none" strike="noStrike">
                <a:solidFill>
                  <a:schemeClr val="lt1"/>
                </a:solidFill>
                <a:latin typeface="Rockwell"/>
                <a:ea typeface="Rockwell"/>
                <a:cs typeface="Rockwell"/>
                <a:sym typeface="Rockwell"/>
              </a:rPr>
            </a:br>
            <a:br>
              <a:rPr b="0" i="0" lang="es-419" sz="1800" u="none" cap="none" strike="noStrike">
                <a:solidFill>
                  <a:schemeClr val="lt1"/>
                </a:solidFill>
                <a:latin typeface="Rockwell"/>
                <a:ea typeface="Rockwell"/>
                <a:cs typeface="Rockwell"/>
                <a:sym typeface="Rockwell"/>
              </a:rPr>
            </a:br>
            <a:endParaRPr sz="1800">
              <a:solidFill>
                <a:schemeClr val="lt1"/>
              </a:solidFill>
              <a:latin typeface="Rockwell"/>
              <a:ea typeface="Rockwell"/>
              <a:cs typeface="Rockwell"/>
              <a:sym typeface="Rockwell"/>
            </a:endParaRPr>
          </a:p>
        </p:txBody>
      </p:sp>
    </p:spTree>
  </p:cSld>
  <p:clrMapOvr>
    <a:masterClrMapping/>
  </p:clrMapOvr>
  <p:transition spd="slow">
    <p:wipe dir="l"/>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3" name="Shape 293"/>
        <p:cNvGrpSpPr/>
        <p:nvPr/>
      </p:nvGrpSpPr>
      <p:grpSpPr>
        <a:xfrm>
          <a:off x="0" y="0"/>
          <a:ext cx="0" cy="0"/>
          <a:chOff x="0" y="0"/>
          <a:chExt cx="0" cy="0"/>
        </a:xfrm>
      </p:grpSpPr>
      <p:sp>
        <p:nvSpPr>
          <p:cNvPr id="294" name="Google Shape;294;p9"/>
          <p:cNvSpPr txBox="1"/>
          <p:nvPr>
            <p:ph type="title"/>
          </p:nvPr>
        </p:nvSpPr>
        <p:spPr>
          <a:xfrm>
            <a:off x="913795" y="599552"/>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2900"/>
              <a:buFont typeface="Bookman Old Style"/>
              <a:buNone/>
            </a:pPr>
            <a:r>
              <a:rPr lang="es-419" sz="2900"/>
              <a:t>METODOLOGÍA DE TRABAJO PARA EL DESARROLLO DEL PROYECTO</a:t>
            </a:r>
            <a:br>
              <a:rPr lang="es-419" sz="2900"/>
            </a:br>
            <a:endParaRPr sz="2900"/>
          </a:p>
        </p:txBody>
      </p:sp>
      <p:grpSp>
        <p:nvGrpSpPr>
          <p:cNvPr id="295" name="Google Shape;295;p9"/>
          <p:cNvGrpSpPr/>
          <p:nvPr/>
        </p:nvGrpSpPr>
        <p:grpSpPr>
          <a:xfrm>
            <a:off x="4925351" y="2248257"/>
            <a:ext cx="6342205" cy="3390750"/>
            <a:chOff x="0" y="152193"/>
            <a:chExt cx="6342205" cy="3390750"/>
          </a:xfrm>
        </p:grpSpPr>
        <p:sp>
          <p:nvSpPr>
            <p:cNvPr id="296" name="Google Shape;296;p9"/>
            <p:cNvSpPr/>
            <p:nvPr/>
          </p:nvSpPr>
          <p:spPr>
            <a:xfrm>
              <a:off x="0" y="152193"/>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txBox="1"/>
            <p:nvPr/>
          </p:nvSpPr>
          <p:spPr>
            <a:xfrm>
              <a:off x="26416" y="178609"/>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b="1" lang="es-419" sz="1000">
                  <a:solidFill>
                    <a:schemeClr val="lt1"/>
                  </a:solidFill>
                  <a:latin typeface="Rockwell"/>
                  <a:ea typeface="Rockwell"/>
                  <a:cs typeface="Rockwell"/>
                  <a:sym typeface="Rockwell"/>
                </a:rPr>
                <a:t>Metodología usada Cascada que definamos </a:t>
              </a:r>
              <a:r>
                <a:rPr lang="es-419" sz="1000">
                  <a:solidFill>
                    <a:schemeClr val="lt1"/>
                  </a:solidFill>
                  <a:latin typeface="Rockwell"/>
                  <a:ea typeface="Rockwell"/>
                  <a:cs typeface="Rockwell"/>
                  <a:sym typeface="Rockwell"/>
                </a:rPr>
                <a:t>:</a:t>
              </a:r>
              <a:endParaRPr sz="1000">
                <a:solidFill>
                  <a:schemeClr val="lt1"/>
                </a:solidFill>
                <a:latin typeface="Rockwell"/>
                <a:ea typeface="Rockwell"/>
                <a:cs typeface="Rockwell"/>
                <a:sym typeface="Rockwell"/>
              </a:endParaRPr>
            </a:p>
          </p:txBody>
        </p:sp>
        <p:sp>
          <p:nvSpPr>
            <p:cNvPr id="298" name="Google Shape;298;p9"/>
            <p:cNvSpPr/>
            <p:nvPr/>
          </p:nvSpPr>
          <p:spPr>
            <a:xfrm>
              <a:off x="0" y="722118"/>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txBox="1"/>
            <p:nvPr/>
          </p:nvSpPr>
          <p:spPr>
            <a:xfrm>
              <a:off x="26416" y="748534"/>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lang="es-419" sz="1000">
                  <a:solidFill>
                    <a:schemeClr val="lt1"/>
                  </a:solidFill>
                  <a:latin typeface="Rockwell"/>
                  <a:ea typeface="Rockwell"/>
                  <a:cs typeface="Rockwell"/>
                  <a:sym typeface="Rockwell"/>
                </a:rPr>
                <a:t>Análisis</a:t>
              </a:r>
              <a:endParaRPr sz="1000">
                <a:solidFill>
                  <a:schemeClr val="lt1"/>
                </a:solidFill>
                <a:latin typeface="Rockwell"/>
                <a:ea typeface="Rockwell"/>
                <a:cs typeface="Rockwell"/>
                <a:sym typeface="Rockwell"/>
              </a:endParaRPr>
            </a:p>
          </p:txBody>
        </p:sp>
        <p:sp>
          <p:nvSpPr>
            <p:cNvPr id="300" name="Google Shape;300;p9"/>
            <p:cNvSpPr/>
            <p:nvPr/>
          </p:nvSpPr>
          <p:spPr>
            <a:xfrm>
              <a:off x="0" y="1292043"/>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txBox="1"/>
            <p:nvPr/>
          </p:nvSpPr>
          <p:spPr>
            <a:xfrm>
              <a:off x="26416" y="1318459"/>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lang="es-419" sz="1000">
                  <a:solidFill>
                    <a:schemeClr val="lt1"/>
                  </a:solidFill>
                  <a:latin typeface="Rockwell"/>
                  <a:ea typeface="Rockwell"/>
                  <a:cs typeface="Rockwell"/>
                  <a:sym typeface="Rockwell"/>
                </a:rPr>
                <a:t>Diseño</a:t>
              </a:r>
              <a:endParaRPr sz="1000">
                <a:solidFill>
                  <a:schemeClr val="lt1"/>
                </a:solidFill>
                <a:latin typeface="Rockwell"/>
                <a:ea typeface="Rockwell"/>
                <a:cs typeface="Rockwell"/>
                <a:sym typeface="Rockwell"/>
              </a:endParaRPr>
            </a:p>
          </p:txBody>
        </p:sp>
        <p:sp>
          <p:nvSpPr>
            <p:cNvPr id="302" name="Google Shape;302;p9"/>
            <p:cNvSpPr/>
            <p:nvPr/>
          </p:nvSpPr>
          <p:spPr>
            <a:xfrm>
              <a:off x="0" y="1861968"/>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txBox="1"/>
            <p:nvPr/>
          </p:nvSpPr>
          <p:spPr>
            <a:xfrm>
              <a:off x="26416" y="1888384"/>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lang="es-419" sz="1000">
                  <a:solidFill>
                    <a:schemeClr val="lt1"/>
                  </a:solidFill>
                  <a:latin typeface="Rockwell"/>
                  <a:ea typeface="Rockwell"/>
                  <a:cs typeface="Rockwell"/>
                  <a:sym typeface="Rockwell"/>
                </a:rPr>
                <a:t>Implementación</a:t>
              </a:r>
              <a:endParaRPr sz="1000">
                <a:solidFill>
                  <a:schemeClr val="lt1"/>
                </a:solidFill>
                <a:latin typeface="Rockwell"/>
                <a:ea typeface="Rockwell"/>
                <a:cs typeface="Rockwell"/>
                <a:sym typeface="Rockwell"/>
              </a:endParaRPr>
            </a:p>
          </p:txBody>
        </p:sp>
        <p:sp>
          <p:nvSpPr>
            <p:cNvPr id="304" name="Google Shape;304;p9"/>
            <p:cNvSpPr/>
            <p:nvPr/>
          </p:nvSpPr>
          <p:spPr>
            <a:xfrm>
              <a:off x="0" y="2431893"/>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txBox="1"/>
            <p:nvPr/>
          </p:nvSpPr>
          <p:spPr>
            <a:xfrm>
              <a:off x="26416" y="2458309"/>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lang="es-419" sz="1000">
                  <a:solidFill>
                    <a:schemeClr val="lt1"/>
                  </a:solidFill>
                  <a:latin typeface="Rockwell"/>
                  <a:ea typeface="Rockwell"/>
                  <a:cs typeface="Rockwell"/>
                  <a:sym typeface="Rockwell"/>
                </a:rPr>
                <a:t>Pruebas</a:t>
              </a:r>
              <a:endParaRPr sz="1000">
                <a:solidFill>
                  <a:schemeClr val="lt1"/>
                </a:solidFill>
                <a:latin typeface="Rockwell"/>
                <a:ea typeface="Rockwell"/>
                <a:cs typeface="Rockwell"/>
                <a:sym typeface="Rockwell"/>
              </a:endParaRPr>
            </a:p>
          </p:txBody>
        </p:sp>
        <p:sp>
          <p:nvSpPr>
            <p:cNvPr id="306" name="Google Shape;306;p9"/>
            <p:cNvSpPr/>
            <p:nvPr/>
          </p:nvSpPr>
          <p:spPr>
            <a:xfrm>
              <a:off x="0" y="3001818"/>
              <a:ext cx="6342205" cy="541125"/>
            </a:xfrm>
            <a:prstGeom prst="roundRect">
              <a:avLst>
                <a:gd fmla="val 16667"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txBox="1"/>
            <p:nvPr/>
          </p:nvSpPr>
          <p:spPr>
            <a:xfrm>
              <a:off x="26416" y="3028234"/>
              <a:ext cx="6289373" cy="488293"/>
            </a:xfrm>
            <a:prstGeom prst="rect">
              <a:avLst/>
            </a:prstGeom>
            <a:noFill/>
            <a:ln>
              <a:noFill/>
            </a:ln>
          </p:spPr>
          <p:txBody>
            <a:bodyPr anchorCtr="0" anchor="ctr" bIns="38100" lIns="38100" spcFirstLastPara="1" rIns="38100" wrap="square" tIns="38100">
              <a:noAutofit/>
            </a:bodyPr>
            <a:lstStyle/>
            <a:p>
              <a:pPr indent="0" lvl="0" marL="0" marR="0" rtl="0" algn="l">
                <a:lnSpc>
                  <a:spcPct val="90000"/>
                </a:lnSpc>
                <a:spcBef>
                  <a:spcPts val="0"/>
                </a:spcBef>
                <a:spcAft>
                  <a:spcPts val="0"/>
                </a:spcAft>
                <a:buClr>
                  <a:schemeClr val="lt1"/>
                </a:buClr>
                <a:buSzPts val="1000"/>
                <a:buFont typeface="Rockwell"/>
                <a:buNone/>
              </a:pPr>
              <a:r>
                <a:rPr lang="es-419" sz="1000">
                  <a:solidFill>
                    <a:schemeClr val="lt1"/>
                  </a:solidFill>
                  <a:latin typeface="Rockwell"/>
                  <a:ea typeface="Rockwell"/>
                  <a:cs typeface="Rockwell"/>
                  <a:sym typeface="Rockwell"/>
                </a:rPr>
                <a:t>Entrega</a:t>
              </a:r>
              <a:br>
                <a:rPr lang="es-419" sz="1000">
                  <a:solidFill>
                    <a:schemeClr val="lt1"/>
                  </a:solidFill>
                  <a:latin typeface="Rockwell"/>
                  <a:ea typeface="Rockwell"/>
                  <a:cs typeface="Rockwell"/>
                  <a:sym typeface="Rockwell"/>
                </a:rPr>
              </a:br>
              <a:r>
                <a:rPr lang="es-419" sz="1000">
                  <a:solidFill>
                    <a:schemeClr val="lt1"/>
                  </a:solidFill>
                  <a:latin typeface="Rockwell"/>
                  <a:ea typeface="Rockwell"/>
                  <a:cs typeface="Rockwell"/>
                  <a:sym typeface="Rockwell"/>
                </a:rPr>
                <a:t>Esta metodología fue elegida por su estructura clara, secuencial y por ajustarse al contexto académico del proyecto.</a:t>
              </a:r>
              <a:endParaRPr sz="1000">
                <a:solidFill>
                  <a:schemeClr val="lt1"/>
                </a:solidFill>
                <a:latin typeface="Rockwell"/>
                <a:ea typeface="Rockwell"/>
                <a:cs typeface="Rockwell"/>
                <a:sym typeface="Rockwell"/>
              </a:endParaRPr>
            </a:p>
          </p:txBody>
        </p:sp>
      </p:grpSp>
      <p:pic>
        <p:nvPicPr>
          <p:cNvPr descr="310.859 Estructura High Res Illustrations - Getty Images | Organigrama,  Estructura de edificio, Estrategia" id="308" name="Google Shape;308;p9"/>
          <p:cNvPicPr preferRelativeResize="0"/>
          <p:nvPr/>
        </p:nvPicPr>
        <p:blipFill rotWithShape="1">
          <a:blip r:embed="rId4">
            <a:alphaModFix/>
          </a:blip>
          <a:srcRect b="0" l="10620" r="8874" t="0"/>
          <a:stretch/>
        </p:blipFill>
        <p:spPr>
          <a:xfrm>
            <a:off x="994908" y="2210935"/>
            <a:ext cx="3511778" cy="3493180"/>
          </a:xfrm>
          <a:prstGeom prst="rect">
            <a:avLst/>
          </a:prstGeom>
          <a:noFill/>
          <a:ln cap="sq" cmpd="sng" w="190500">
            <a:solidFill>
              <a:srgbClr val="FFFFFF"/>
            </a:solidFill>
            <a:prstDash val="solid"/>
            <a:miter lim="800000"/>
            <a:headEnd len="sm" w="sm" type="none"/>
            <a:tailEnd len="sm" w="sm" type="none"/>
          </a:ln>
          <a:effectLst>
            <a:outerShdw blurRad="54991" rotWithShape="0" algn="ctr" dir="5400000" dist="17780">
              <a:schemeClr val="dk1">
                <a:alpha val="40000"/>
              </a:schemeClr>
            </a:outerShdw>
          </a:effectLst>
        </p:spPr>
      </p:pic>
    </p:spTree>
  </p:cSld>
  <p:clrMapOvr>
    <a:masterClrMapping/>
  </p:clrMapOvr>
  <p:transition spd="slow">
    <p:wipe dir="l"/>
  </p:transition>
</p:sld>
</file>

<file path=ppt/theme/theme1.xml><?xml version="1.0" encoding="utf-8"?>
<a:theme xmlns:a="http://schemas.openxmlformats.org/drawingml/2006/main" xmlns:r="http://schemas.openxmlformats.org/officeDocument/2006/relationships"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amask">
  <a:themeElements>
    <a:clrScheme name="Office 2007 - 2010">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2023-10-28T21:12:11Z</dcterms:created>
  <dc:creator>Gerardo Galan Cruz</dc:creator>
</cp:coreProperties>
</file>